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0" r:id="rId2"/>
    <p:sldId id="269" r:id="rId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>
      <p:cViewPr varScale="1">
        <p:scale>
          <a:sx n="70" d="100"/>
          <a:sy n="70" d="100"/>
        </p:scale>
        <p:origin x="76" y="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75DC98-7045-4ABC-8CA9-AA1AD9758F1D}" type="datetimeFigureOut">
              <a:rPr lang="en-US"/>
              <a:pPr>
                <a:defRPr/>
              </a:pPr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F88923-440B-4E62-A33B-899DC152B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3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12C7FFF-5C46-4D46-9339-70F5B77EB7B3}" type="datetimeFigureOut">
              <a:rPr lang="en-US"/>
              <a:pPr>
                <a:defRPr/>
              </a:pPr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B3F0538-63F5-4E92-B9A4-095D43D55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emplatePowerPoint--front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2460"/>
            <a:ext cx="12192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178F-27E8-4AF1-95E2-E939594C816C}" type="datetimeFigureOut">
              <a:rPr lang="en-US"/>
              <a:pPr>
                <a:defRPr/>
              </a:pPr>
              <a:t>6/20/2022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1CBDB-FA0B-4CD4-898F-BE057FB6A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71" y="5637188"/>
            <a:ext cx="3181129" cy="77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2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0D061-79FD-46BE-8BD6-DFD0B2A95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4873"/>
            <a:ext cx="2209800" cy="5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7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0D061-79FD-46BE-8BD6-DFD0B2A95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4873"/>
            <a:ext cx="2209800" cy="5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09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DCEC-681C-428D-832E-FDBBC77BF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4873"/>
            <a:ext cx="2209800" cy="5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37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2CA2-F7DF-4E5B-8087-F8FF5A597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4873"/>
            <a:ext cx="2209800" cy="5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00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E133-9EE5-43F4-A06E-A07A363A1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4873"/>
            <a:ext cx="2209800" cy="5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6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B325E-309C-4069-8312-5575819A0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4873"/>
            <a:ext cx="2209800" cy="5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06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114802" y="-1600200"/>
            <a:ext cx="4114800" cy="105156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C50B8-AF4B-4470-BF0B-E38332AAA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4873"/>
            <a:ext cx="2209800" cy="5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8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emplatePowerPoint--front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3450"/>
            <a:ext cx="12192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FB34A-3D66-4871-A910-52697500B9F2}" type="datetimeFigureOut">
              <a:rPr lang="en-US"/>
              <a:pPr>
                <a:defRPr/>
              </a:pPr>
              <a:t>6/20/2022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C676-F93B-41D4-91BB-04F6A4467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5591856"/>
            <a:ext cx="3352800" cy="79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8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emplatePowerPoint--front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3450"/>
            <a:ext cx="12192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28956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1F06-1BDC-4BC3-9DAD-D682CD04F14E}" type="datetimeFigureOut">
              <a:rPr lang="en-US"/>
              <a:pPr>
                <a:defRPr/>
              </a:pPr>
              <a:t>6/20/2022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01AF-107F-4BE8-9BAC-AADDF55E5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5628069"/>
            <a:ext cx="3251199" cy="7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7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PowerPoint-front-vert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6" t="798" r="26230" b="39680"/>
          <a:stretch>
            <a:fillRect/>
          </a:stretch>
        </p:blipFill>
        <p:spPr bwMode="auto">
          <a:xfrm>
            <a:off x="0" y="0"/>
            <a:ext cx="264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0" y="1752603"/>
            <a:ext cx="8839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743200" y="34290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E405E-BA9C-4CFB-A2B6-9F3001F1BB02}" type="datetimeFigureOut">
              <a:rPr lang="en-US"/>
              <a:pPr>
                <a:defRPr/>
              </a:pPr>
              <a:t>6/20/2022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CFD22-3A07-43FF-B779-528D48A40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35" y="5400837"/>
            <a:ext cx="3181129" cy="77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1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emplatePowerPoint--front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1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29BE-6BC7-4DD9-B721-9D7018D94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200675"/>
            <a:ext cx="5892800" cy="4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4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06BE9-35E2-48B4-9E00-09ABF9EE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4873"/>
            <a:ext cx="2209800" cy="5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5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Vertica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PowerPoint-lines-vert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3409" b="5093"/>
          <a:stretch>
            <a:fillRect/>
          </a:stretch>
        </p:blipFill>
        <p:spPr bwMode="auto">
          <a:xfrm>
            <a:off x="0" y="1981200"/>
            <a:ext cx="152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F34E3-C9D2-4C11-A425-C51AB67E5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1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4E5A-478F-4F70-8262-99C81DD4E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4873"/>
            <a:ext cx="2209800" cy="5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1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A7C50-AAD5-4F19-9155-AA0B20CEE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4873"/>
            <a:ext cx="2209800" cy="5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6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488FFA-2727-4736-9208-21055956FDB0}" type="datetimeFigureOut">
              <a:rPr lang="en-US"/>
              <a:pPr>
                <a:defRPr/>
              </a:pPr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F1B412-BDA6-4E32-B26D-CDA16094F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TemplatePowerPoint-lines.gif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0866"/>
            <a:ext cx="80264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35" r:id="rId6"/>
    <p:sldLayoutId id="2147483750" r:id="rId7"/>
    <p:sldLayoutId id="2147483736" r:id="rId8"/>
    <p:sldLayoutId id="2147483737" r:id="rId9"/>
    <p:sldLayoutId id="2147483738" r:id="rId10"/>
    <p:sldLayoutId id="2147483751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Tahoma" pitchFamily="34" charset="0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2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565A5C"/>
      </a:dk2>
      <a:lt2>
        <a:srgbClr val="EEECE1"/>
      </a:lt2>
      <a:accent1>
        <a:srgbClr val="4B92DB"/>
      </a:accent1>
      <a:accent2>
        <a:srgbClr val="A2A3A4"/>
      </a:accent2>
      <a:accent3>
        <a:srgbClr val="CFB87C"/>
      </a:accent3>
      <a:accent4>
        <a:srgbClr val="8064A2"/>
      </a:accent4>
      <a:accent5>
        <a:srgbClr val="565A5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 Medicine Template 2</Template>
  <TotalTime>45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Tahoma</vt:lpstr>
      <vt:lpstr>Office Theme</vt:lpstr>
      <vt:lpstr>PowerPoint Presentation</vt:lpstr>
      <vt:lpstr>PowerPoint Presentation</vt:lpstr>
    </vt:vector>
  </TitlesOfParts>
  <Company>University Physicians,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Malgesini, Michelle</dc:creator>
  <cp:lastModifiedBy>Malgesini, Michelle</cp:lastModifiedBy>
  <cp:revision>9</cp:revision>
  <dcterms:created xsi:type="dcterms:W3CDTF">2016-12-09T22:31:16Z</dcterms:created>
  <dcterms:modified xsi:type="dcterms:W3CDTF">2022-06-20T18:41:59Z</dcterms:modified>
</cp:coreProperties>
</file>