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  <p:sldMasterId id="2147483700" r:id="rId2"/>
    <p:sldMasterId id="2147483707" r:id="rId3"/>
    <p:sldMasterId id="2147483710" r:id="rId4"/>
    <p:sldMasterId id="2147483712" r:id="rId5"/>
  </p:sldMasterIdLst>
  <p:sldIdLst>
    <p:sldId id="256" r:id="rId6"/>
    <p:sldId id="258" r:id="rId7"/>
    <p:sldId id="259" r:id="rId8"/>
    <p:sldId id="260" r:id="rId9"/>
    <p:sldId id="263" r:id="rId10"/>
    <p:sldId id="264" r:id="rId11"/>
    <p:sldId id="267" r:id="rId12"/>
    <p:sldId id="268" r:id="rId13"/>
    <p:sldId id="273" r:id="rId14"/>
    <p:sldId id="274" r:id="rId15"/>
    <p:sldId id="265" r:id="rId16"/>
    <p:sldId id="266" r:id="rId17"/>
    <p:sldId id="275" r:id="rId18"/>
    <p:sldId id="276" r:id="rId19"/>
    <p:sldId id="269" r:id="rId20"/>
    <p:sldId id="270" r:id="rId21"/>
    <p:sldId id="271" r:id="rId22"/>
    <p:sldId id="272" r:id="rId23"/>
    <p:sldId id="278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87C"/>
    <a:srgbClr val="434343"/>
    <a:srgbClr val="E2D4AF"/>
    <a:srgbClr val="BCBC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73" autoAdjust="0"/>
  </p:normalViewPr>
  <p:slideViewPr>
    <p:cSldViewPr snapToGrid="0" showGuides="1">
      <p:cViewPr varScale="1">
        <p:scale>
          <a:sx n="76" d="100"/>
          <a:sy n="76" d="100"/>
        </p:scale>
        <p:origin x="570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92C7E5-4767-1A81-3FAC-AB41707E5A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8331" y="5724926"/>
            <a:ext cx="2283831" cy="556626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61281A75-A912-01C4-CB27-86A2BF663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05575" y="1976632"/>
            <a:ext cx="5457825" cy="2009546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bg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POWERPOINT TITLE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2C480707-3D64-4D5E-74E7-B42E1D808E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2496" y="4310250"/>
            <a:ext cx="4156302" cy="8200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r>
              <a:rPr lang="en-US" dirty="0" err="1"/>
              <a:t>subheader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9B066C-68CB-B067-D558-7CC58516B31D}"/>
              </a:ext>
            </a:extLst>
          </p:cNvPr>
          <p:cNvGrpSpPr/>
          <p:nvPr userDrawn="1"/>
        </p:nvGrpSpPr>
        <p:grpSpPr>
          <a:xfrm rot="5400000">
            <a:off x="-398319" y="322867"/>
            <a:ext cx="1711745" cy="771703"/>
            <a:chOff x="3484123" y="723778"/>
            <a:chExt cx="3998717" cy="181977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FB0EC34-48E6-C539-F3CC-74B0FBC23409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E519B10-25A8-86DD-77D0-6D0CCEDADF9E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593F964-57FD-85D1-FD87-77FCA21F6649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C6710B1-3DC0-43A5-82B4-A1C5132ED6AF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37A722-BB39-2F2E-6E3F-939CBA8CE2BE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D5259E5-4673-361A-AA73-9A85EEFA1355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049BF2B-922E-3EFD-51E3-3C3B348DF98F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68D9AED-6C93-8A31-30C8-6DDD8F6449D9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07893C7-5A81-BD60-3C1F-C954D0F18E58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F160A49-D8CA-46E8-23AE-DBE8FD3C2F55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E368C6-C18D-E078-042A-EA8C81ED8451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E476E44-6739-AB2D-BBDB-20FDCCEAA736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FCAB270-4FAB-C98C-A61C-43296B342236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54BA18F-9621-0E8E-D85B-18F57A617322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2DFD674-C79C-2BA6-C9C1-CB053E185AA7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AAA56F6-510D-179B-5234-025337E38C8D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06B118-BCAF-5D91-8BC9-3C74299A0030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CB3EEE1-ED9D-A167-09C8-49D5982823A7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53A3112-9A37-B846-AFA0-FF1732FF6111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2C97B6C-0232-556B-EA86-48CDCA6B758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496E1E5-B7B5-11F9-900D-C011847F9E0B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ADBDF43-F960-0FFF-227E-105FBA12133C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2E24504-BB06-E7A5-09C5-AF6D03267317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0D62FCD-7ACF-DF99-9D15-2FF382A92F77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CAADA3D-A1A9-C6D2-6D6C-80D0AC799B48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EB5D0CA-B258-FEE9-028F-B9EE892A5677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A2F9D50-EB55-B97D-788A-E195B61B30F2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24B841F-2049-0714-D2C2-59E9EDC08361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D2583CF-5CF8-DE41-146D-B85CC75542F6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CE9CE0C-DFD5-5D94-64DD-BD7F4A611A2B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7CC40C8-7F3C-7DC6-5770-87B3819536A1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E33C6AD-CC11-DB5C-F5A4-BC1497A4FC3C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solidFill>
              <a:srgbClr val="CFB87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406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150F8B-381D-39D6-68EA-8FBA3BFB87D1}"/>
              </a:ext>
            </a:extLst>
          </p:cNvPr>
          <p:cNvSpPr/>
          <p:nvPr userDrawn="1"/>
        </p:nvSpPr>
        <p:spPr>
          <a:xfrm>
            <a:off x="0" y="5030346"/>
            <a:ext cx="6231663" cy="1827654"/>
          </a:xfrm>
          <a:custGeom>
            <a:avLst/>
            <a:gdLst>
              <a:gd name="csX0" fmla="*/ 0 w 6231663"/>
              <a:gd name="csY0" fmla="*/ 0 h 1827654"/>
              <a:gd name="csX1" fmla="*/ 242548 w 6231663"/>
              <a:gd name="csY1" fmla="*/ 155495 h 1827654"/>
              <a:gd name="csX2" fmla="*/ 5933626 w 6231663"/>
              <a:gd name="csY2" fmla="*/ 1823883 h 1827654"/>
              <a:gd name="csX3" fmla="*/ 6231663 w 6231663"/>
              <a:gd name="csY3" fmla="*/ 1827654 h 1827654"/>
              <a:gd name="csX4" fmla="*/ 0 w 6231663"/>
              <a:gd name="csY4" fmla="*/ 1827654 h 1827654"/>
              <a:gd name="csX5" fmla="*/ 0 w 6231663"/>
              <a:gd name="csY5" fmla="*/ 0 h 18276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231663" h="1827654">
                <a:moveTo>
                  <a:pt x="0" y="0"/>
                </a:moveTo>
                <a:lnTo>
                  <a:pt x="242548" y="155495"/>
                </a:lnTo>
                <a:cubicBezTo>
                  <a:pt x="1909522" y="1168373"/>
                  <a:pt x="3853221" y="1771175"/>
                  <a:pt x="5933626" y="1823883"/>
                </a:cubicBezTo>
                <a:lnTo>
                  <a:pt x="6231663" y="1827654"/>
                </a:lnTo>
                <a:lnTo>
                  <a:pt x="0" y="1827654"/>
                </a:lnTo>
                <a:lnTo>
                  <a:pt x="0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D7C329-1687-6EB5-22A0-9C30EE2D32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7" y="6175607"/>
            <a:ext cx="1388849" cy="33849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1020A75-5AC5-E23F-716F-FD8C546846CF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chemeClr val="tx1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DE776E7-21AD-E0C6-4346-5B0F717F9F7D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5D0950-243A-8363-3F3D-1337A31C1F28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6CBF0E-08DE-E0CD-B04C-704446C0CA0F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DC8631-4D05-08A5-1148-E09BABA4B878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1CC0071-C226-DDEC-73FA-B58FC52526E9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AA909B-F7DB-9B16-3B37-1140DDF5B067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8D46596-1EAA-608E-CDB3-5EBB360ABB42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72BACF3-1ED4-8BD4-D301-FEA1F5EBA395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C8B467-07A8-7C60-32C8-BE070051A1D4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4B61F4F-4A73-54AF-2826-E28C54AAA493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743D41D-6CA2-7773-45AB-A4185B7B13D6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4E7289-9043-5115-8EF5-A8140D206B9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95A24C2-89B2-A035-9644-FA7F649FF610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19AFFC3-DC0D-70A4-755D-3792D3B3EBC4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0C6D11-56E7-0372-5722-BE8ED0FF1CBD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F6CA4F6-B5CA-32DC-144D-E7B1C1CFD353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B382D60-7870-938C-4715-2948D093EB8A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81A183-6AD0-20A2-D261-07AAB99D8301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61D28B2-6F7A-D0F7-0DB2-02B027465363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0BB9138-23AD-9CD4-BB8D-D3CBA0604AA4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08E474E-7C6E-ED72-142E-AE43076E4AED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57A4ADC-99E1-2ABB-AEF3-A27555618FDC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06B4E8D-372A-44B5-7C61-09CE6C794CB6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DF7EB1-9D4A-17EE-5F70-2A96C5B12B89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4F27D64-2F66-406E-D1B8-7397D03F28B1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8817B09-E0D7-D2CC-1255-37639EEBF5F0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8A2B9B2-DAB2-ED8E-ACDD-04E1FD86F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F7A2E6E-2EA3-098D-DDA7-A168E0FA09BE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35E52E2-0D5E-014D-565A-56728AEAA0D6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FE46DE2-5675-87CC-102B-319BA42FF2FE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5C811DE-410E-4FF6-AEA8-17C9C1DB4818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5B2C111-0F67-00CF-C037-04AEA533E95E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DFC23153-6BB3-CF41-26AB-2AD50B3C36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4070" y="343896"/>
            <a:ext cx="10483848" cy="887529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1732BF17-AC6E-7CD5-7899-EFDFC8D6AE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3320" y="2059619"/>
            <a:ext cx="5138343" cy="3451589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column 1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A7B4D88-B1F3-6500-9C5C-76047A49D0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39575" y="2059618"/>
            <a:ext cx="5138343" cy="3451589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column 2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FC6A7C8F-AE83-8789-8596-C5896F5608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94070" y="1319730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</p:spTree>
    <p:extLst>
      <p:ext uri="{BB962C8B-B14F-4D97-AF65-F5344CB8AC3E}">
        <p14:creationId xmlns:p14="http://schemas.microsoft.com/office/powerpoint/2010/main" val="424313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7B01518A-2B22-9771-895E-D6DA12DC4B30}"/>
              </a:ext>
            </a:extLst>
          </p:cNvPr>
          <p:cNvSpPr/>
          <p:nvPr userDrawn="1"/>
        </p:nvSpPr>
        <p:spPr>
          <a:xfrm>
            <a:off x="0" y="0"/>
            <a:ext cx="12317506" cy="6858000"/>
          </a:xfrm>
          <a:prstGeom prst="rtTriangle">
            <a:avLst/>
          </a:prstGeom>
          <a:solidFill>
            <a:srgbClr val="E2D4A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044663-C258-1C55-3BAB-1EA4BFFA2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6A39-37AC-4444-8991-08D8850F1DF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C8BB63-5D40-637A-7D5E-F641ADCC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B4CE2-9CD1-5A24-8205-A5B465F9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4379-FAB5-4A62-AD05-73E7366A291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02E2528-86A4-6D7A-3FAF-3A2278468E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57130" y="3428999"/>
            <a:ext cx="3460376" cy="3558049"/>
          </a:xfrm>
          <a:custGeom>
            <a:avLst/>
            <a:gdLst>
              <a:gd name="csX0" fmla="*/ 2057400 w 3334870"/>
              <a:gd name="csY0" fmla="*/ 0 h 3429000"/>
              <a:gd name="csX1" fmla="*/ 3207712 w 3334870"/>
              <a:gd name="csY1" fmla="*/ 351372 h 3429000"/>
              <a:gd name="csX2" fmla="*/ 3334870 w 3334870"/>
              <a:gd name="csY2" fmla="*/ 446459 h 3429000"/>
              <a:gd name="csX3" fmla="*/ 3334870 w 3334870"/>
              <a:gd name="csY3" fmla="*/ 3429000 h 3429000"/>
              <a:gd name="csX4" fmla="*/ 526980 w 3334870"/>
              <a:gd name="csY4" fmla="*/ 3429000 h 3429000"/>
              <a:gd name="csX5" fmla="*/ 469810 w 3334870"/>
              <a:gd name="csY5" fmla="*/ 3366098 h 3429000"/>
              <a:gd name="csX6" fmla="*/ 0 w 3334870"/>
              <a:gd name="csY6" fmla="*/ 2057400 h 3429000"/>
              <a:gd name="csX7" fmla="*/ 2057400 w 3334870"/>
              <a:gd name="csY7" fmla="*/ 0 h 342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334870" h="3429000">
                <a:moveTo>
                  <a:pt x="2057400" y="0"/>
                </a:moveTo>
                <a:cubicBezTo>
                  <a:pt x="2483502" y="0"/>
                  <a:pt x="2879349" y="129534"/>
                  <a:pt x="3207712" y="351372"/>
                </a:cubicBezTo>
                <a:lnTo>
                  <a:pt x="3334870" y="446459"/>
                </a:lnTo>
                <a:lnTo>
                  <a:pt x="3334870" y="3429000"/>
                </a:lnTo>
                <a:lnTo>
                  <a:pt x="526980" y="3429000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ln w="127000">
            <a:solidFill>
              <a:srgbClr val="CFB87C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D31D73-8F61-1E39-80C3-CA2E4204C2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423" y="410123"/>
            <a:ext cx="10483848" cy="1328232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22A79D2-2C1B-8B07-B1A5-EE939DC19A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423" y="1960341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57AC59-7832-672F-C9F7-FCD01DD65F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2673" y="2734670"/>
            <a:ext cx="7727951" cy="2776538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9AEDB8-9D3D-3395-48B7-CDA8DD439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4" cy="33849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F830632-8DAE-FA90-B221-14630D1ACD17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2A562E9-9E0C-42E7-91D9-75EADEE43380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5869094-49C3-BFB0-AF79-29A800A09687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2EC5E3F-BE49-3046-DE0B-CA0C40CC5BE7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C2DDE4-4BD6-EA76-144F-4F76768B3B79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A78635B-65AE-92F7-3688-E8297F0DAB27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7BFDF61-F0D5-1DD9-F9A8-6BB6ACAB6B3F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951052A-C5BB-5FC2-4D81-F939DCA0FE08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20ECA2B-1367-1B54-9DD2-131E37B26B8C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D00902-BB0F-D702-6650-1EAA26EE5ECB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9BC266-5A23-A677-5DA5-6C6DE6FCE5A7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946DED2-CAB4-F311-3E86-EA41B0641A4B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A01833A-16C2-E9AC-D7AE-A69D3D35EF34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8F9317-302F-7AA5-DBC2-326FE3E66AA3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1D99EC-2BC7-B79C-A1F9-7031D58D91E7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17F0140-70D2-959B-8FFF-259933A41C4B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8D7B3C0-FD38-5743-414E-23BC8D597E57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78EC90F-1920-CC8F-D6F9-8EA5E8C1E5A5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987643E-4D93-7A8B-6211-F5535769FC1D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FD55BDB-6527-CCF6-1483-B7254C8FA314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634A496-1505-E485-333F-7A6F13777F5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862631-5BC4-A20D-D387-74706F05C5EB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42B32E4-1E3A-7AFB-A164-F44DF206B640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BD23ACF-BE53-6D0F-C361-1095211813B2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6B9FEDD-FCD8-DFCB-267D-82B008409B36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3B31F5C-1B9C-4AF5-0551-2A6DF584995F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4FDA6A3-3FD3-5C8B-B312-7458025ED987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1C49CF9-6A79-2B78-62F6-9479347E0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24FD556-B7BB-7662-4204-563DC9C289D1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B2CB3D7-64A1-9B6E-2945-C48D755AB569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560811-0F2D-4CF9-508F-E9FA51F3AEC2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0D811F2-BD7D-1295-09A7-1ED203812D71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C336528-F1A0-EDC8-DAC8-013508B18C9C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306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7B01518A-2B22-9771-895E-D6DA12DC4B30}"/>
              </a:ext>
            </a:extLst>
          </p:cNvPr>
          <p:cNvSpPr/>
          <p:nvPr userDrawn="1"/>
        </p:nvSpPr>
        <p:spPr>
          <a:xfrm>
            <a:off x="0" y="0"/>
            <a:ext cx="12317506" cy="6858000"/>
          </a:xfrm>
          <a:prstGeom prst="rtTriangle">
            <a:avLst/>
          </a:prstGeom>
          <a:solidFill>
            <a:srgbClr val="BCBCBC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02E2528-86A4-6D7A-3FAF-3A2278468E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57130" y="3428999"/>
            <a:ext cx="3460376" cy="3558049"/>
          </a:xfrm>
          <a:custGeom>
            <a:avLst/>
            <a:gdLst>
              <a:gd name="csX0" fmla="*/ 2057400 w 3334870"/>
              <a:gd name="csY0" fmla="*/ 0 h 3429000"/>
              <a:gd name="csX1" fmla="*/ 3207712 w 3334870"/>
              <a:gd name="csY1" fmla="*/ 351372 h 3429000"/>
              <a:gd name="csX2" fmla="*/ 3334870 w 3334870"/>
              <a:gd name="csY2" fmla="*/ 446459 h 3429000"/>
              <a:gd name="csX3" fmla="*/ 3334870 w 3334870"/>
              <a:gd name="csY3" fmla="*/ 3429000 h 3429000"/>
              <a:gd name="csX4" fmla="*/ 526980 w 3334870"/>
              <a:gd name="csY4" fmla="*/ 3429000 h 3429000"/>
              <a:gd name="csX5" fmla="*/ 469810 w 3334870"/>
              <a:gd name="csY5" fmla="*/ 3366098 h 3429000"/>
              <a:gd name="csX6" fmla="*/ 0 w 3334870"/>
              <a:gd name="csY6" fmla="*/ 2057400 h 3429000"/>
              <a:gd name="csX7" fmla="*/ 2057400 w 3334870"/>
              <a:gd name="csY7" fmla="*/ 0 h 342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334870" h="3429000">
                <a:moveTo>
                  <a:pt x="2057400" y="0"/>
                </a:moveTo>
                <a:cubicBezTo>
                  <a:pt x="2483502" y="0"/>
                  <a:pt x="2879349" y="129534"/>
                  <a:pt x="3207712" y="351372"/>
                </a:cubicBezTo>
                <a:lnTo>
                  <a:pt x="3334870" y="446459"/>
                </a:lnTo>
                <a:lnTo>
                  <a:pt x="3334870" y="3429000"/>
                </a:lnTo>
                <a:lnTo>
                  <a:pt x="526980" y="3429000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ln w="127000">
            <a:solidFill>
              <a:srgbClr val="BCBCBC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D31D73-8F61-1E39-80C3-CA2E4204C2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423" y="410123"/>
            <a:ext cx="10483848" cy="1328232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22A79D2-2C1B-8B07-B1A5-EE939DC19A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423" y="1960341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57AC59-7832-672F-C9F7-FCD01DD65F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2673" y="2734670"/>
            <a:ext cx="7727951" cy="2776538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9AEDB8-9D3D-3395-48B7-CDA8DD439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4" cy="33849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F830632-8DAE-FA90-B221-14630D1ACD17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434343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2A562E9-9E0C-42E7-91D9-75EADEE43380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5869094-49C3-BFB0-AF79-29A800A09687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2EC5E3F-BE49-3046-DE0B-CA0C40CC5BE7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C2DDE4-4BD6-EA76-144F-4F76768B3B79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A78635B-65AE-92F7-3688-E8297F0DAB27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7BFDF61-F0D5-1DD9-F9A8-6BB6ACAB6B3F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951052A-C5BB-5FC2-4D81-F939DCA0FE08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20ECA2B-1367-1B54-9DD2-131E37B26B8C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D00902-BB0F-D702-6650-1EAA26EE5ECB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9BC266-5A23-A677-5DA5-6C6DE6FCE5A7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946DED2-CAB4-F311-3E86-EA41B0641A4B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A01833A-16C2-E9AC-D7AE-A69D3D35EF34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8F9317-302F-7AA5-DBC2-326FE3E66AA3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1D99EC-2BC7-B79C-A1F9-7031D58D91E7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17F0140-70D2-959B-8FFF-259933A41C4B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8D7B3C0-FD38-5743-414E-23BC8D597E57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78EC90F-1920-CC8F-D6F9-8EA5E8C1E5A5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987643E-4D93-7A8B-6211-F5535769FC1D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FD55BDB-6527-CCF6-1483-B7254C8FA314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634A496-1505-E485-333F-7A6F13777F5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862631-5BC4-A20D-D387-74706F05C5EB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42B32E4-1E3A-7AFB-A164-F44DF206B640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BD23ACF-BE53-6D0F-C361-1095211813B2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6B9FEDD-FCD8-DFCB-267D-82B008409B36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3B31F5C-1B9C-4AF5-0551-2A6DF584995F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4FDA6A3-3FD3-5C8B-B312-7458025ED987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1C49CF9-6A79-2B78-62F6-9479347E0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24FD556-B7BB-7662-4204-563DC9C289D1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B2CB3D7-64A1-9B6E-2945-C48D755AB569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560811-0F2D-4CF9-508F-E9FA51F3AEC2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0D811F2-BD7D-1295-09A7-1ED203812D71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C336528-F1A0-EDC8-DAC8-013508B18C9C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4391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7B01518A-2B22-9771-895E-D6DA12DC4B30}"/>
              </a:ext>
            </a:extLst>
          </p:cNvPr>
          <p:cNvSpPr/>
          <p:nvPr userDrawn="1"/>
        </p:nvSpPr>
        <p:spPr>
          <a:xfrm>
            <a:off x="0" y="0"/>
            <a:ext cx="12317506" cy="6858000"/>
          </a:xfrm>
          <a:prstGeom prst="rtTriangle">
            <a:avLst/>
          </a:prstGeom>
          <a:solidFill>
            <a:srgbClr val="E2D4AF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D31D73-8F61-1E39-80C3-CA2E4204C2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423" y="199338"/>
            <a:ext cx="10483848" cy="1035514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22A79D2-2C1B-8B07-B1A5-EE939DC19A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424" y="1623847"/>
            <a:ext cx="5102674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57AC59-7832-672F-C9F7-FCD01DD65F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2674" y="2503503"/>
            <a:ext cx="5103423" cy="3007705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9AEDB8-9D3D-3395-48B7-CDA8DD439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4" cy="33849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F830632-8DAE-FA90-B221-14630D1ACD17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2A562E9-9E0C-42E7-91D9-75EADEE43380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5869094-49C3-BFB0-AF79-29A800A09687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2EC5E3F-BE49-3046-DE0B-CA0C40CC5BE7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C2DDE4-4BD6-EA76-144F-4F76768B3B79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A78635B-65AE-92F7-3688-E8297F0DAB27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7BFDF61-F0D5-1DD9-F9A8-6BB6ACAB6B3F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951052A-C5BB-5FC2-4D81-F939DCA0FE08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20ECA2B-1367-1B54-9DD2-131E37B26B8C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D00902-BB0F-D702-6650-1EAA26EE5ECB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9BC266-5A23-A677-5DA5-6C6DE6FCE5A7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946DED2-CAB4-F311-3E86-EA41B0641A4B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A01833A-16C2-E9AC-D7AE-A69D3D35EF34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8F9317-302F-7AA5-DBC2-326FE3E66AA3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1D99EC-2BC7-B79C-A1F9-7031D58D91E7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17F0140-70D2-959B-8FFF-259933A41C4B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8D7B3C0-FD38-5743-414E-23BC8D597E57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78EC90F-1920-CC8F-D6F9-8EA5E8C1E5A5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987643E-4D93-7A8B-6211-F5535769FC1D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FD55BDB-6527-CCF6-1483-B7254C8FA314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634A496-1505-E485-333F-7A6F13777F5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862631-5BC4-A20D-D387-74706F05C5EB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42B32E4-1E3A-7AFB-A164-F44DF206B640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BD23ACF-BE53-6D0F-C361-1095211813B2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6B9FEDD-FCD8-DFCB-267D-82B008409B36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3B31F5C-1B9C-4AF5-0551-2A6DF584995F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4FDA6A3-3FD3-5C8B-B312-7458025ED987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1C49CF9-6A79-2B78-62F6-9479347E0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24FD556-B7BB-7662-4204-563DC9C289D1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B2CB3D7-64A1-9B6E-2945-C48D755AB569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560811-0F2D-4CF9-508F-E9FA51F3AEC2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0D811F2-BD7D-1295-09A7-1ED203812D71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C336528-F1A0-EDC8-DAC8-013508B18C9C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B0068C-DC93-C68B-16D9-3CFA6E9F68C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44997793"/>
              </p:ext>
            </p:extLst>
          </p:nvPr>
        </p:nvGraphicFramePr>
        <p:xfrm>
          <a:off x="6115176" y="1623846"/>
          <a:ext cx="5693536" cy="3887361"/>
        </p:xfrm>
        <a:graphic>
          <a:graphicData uri="http://schemas.openxmlformats.org/drawingml/2006/table">
            <a:tbl>
              <a:tblPr/>
              <a:tblGrid>
                <a:gridCol w="1491399">
                  <a:extLst>
                    <a:ext uri="{9D8B030D-6E8A-4147-A177-3AD203B41FA5}">
                      <a16:colId xmlns:a16="http://schemas.microsoft.com/office/drawing/2014/main" val="3710254370"/>
                    </a:ext>
                  </a:extLst>
                </a:gridCol>
                <a:gridCol w="1047457">
                  <a:extLst>
                    <a:ext uri="{9D8B030D-6E8A-4147-A177-3AD203B41FA5}">
                      <a16:colId xmlns:a16="http://schemas.microsoft.com/office/drawing/2014/main" val="161968875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939634979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19931743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460978572"/>
                    </a:ext>
                  </a:extLst>
                </a:gridCol>
              </a:tblGrid>
              <a:tr h="4253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512804"/>
                  </a:ext>
                </a:extLst>
              </a:tr>
              <a:tr h="5333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MDs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10,730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13,246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252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155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697054"/>
                  </a:ext>
                </a:extLst>
              </a:tr>
              <a:tr h="4172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Nurse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53,232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71,361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1,813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447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181741"/>
                  </a:ext>
                </a:extLst>
              </a:tr>
              <a:tr h="4020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Dentists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2,668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3,374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71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118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334846"/>
                  </a:ext>
                </a:extLst>
              </a:tr>
              <a:tr h="3583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Pharmacists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5,654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6,750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110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191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616413"/>
                  </a:ext>
                </a:extLst>
              </a:tr>
              <a:tr h="3583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Physician Assistants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3,016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4,608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159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42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0138"/>
                  </a:ext>
                </a:extLst>
              </a:tr>
              <a:tr h="3583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Physical Therapists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5,377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7,625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225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65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02690"/>
                  </a:ext>
                </a:extLst>
              </a:tr>
              <a:tr h="50075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Public Health </a:t>
                      </a:r>
                    </a:p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Practitioners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5,015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6,230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122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231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163751"/>
                  </a:ext>
                </a:extLst>
              </a:tr>
              <a:tr h="5333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TOTAL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86,880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114,670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2,779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1,418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743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388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7B01518A-2B22-9771-895E-D6DA12DC4B30}"/>
              </a:ext>
            </a:extLst>
          </p:cNvPr>
          <p:cNvSpPr/>
          <p:nvPr userDrawn="1"/>
        </p:nvSpPr>
        <p:spPr>
          <a:xfrm>
            <a:off x="0" y="0"/>
            <a:ext cx="12317506" cy="6858000"/>
          </a:xfrm>
          <a:prstGeom prst="rtTriangle">
            <a:avLst/>
          </a:prstGeom>
          <a:solidFill>
            <a:srgbClr val="BCBCBC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D31D73-8F61-1E39-80C3-CA2E4204C2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423" y="199338"/>
            <a:ext cx="10483848" cy="1035514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22A79D2-2C1B-8B07-B1A5-EE939DC19A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424" y="1623847"/>
            <a:ext cx="5102674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57AC59-7832-672F-C9F7-FCD01DD65F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2674" y="2503503"/>
            <a:ext cx="5103423" cy="3007705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9AEDB8-9D3D-3395-48B7-CDA8DD439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4" cy="33849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F830632-8DAE-FA90-B221-14630D1ACD17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434343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2A562E9-9E0C-42E7-91D9-75EADEE43380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5869094-49C3-BFB0-AF79-29A800A09687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2EC5E3F-BE49-3046-DE0B-CA0C40CC5BE7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AC2DDE4-4BD6-EA76-144F-4F76768B3B79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A78635B-65AE-92F7-3688-E8297F0DAB27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7BFDF61-F0D5-1DD9-F9A8-6BB6ACAB6B3F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951052A-C5BB-5FC2-4D81-F939DCA0FE08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20ECA2B-1367-1B54-9DD2-131E37B26B8C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D00902-BB0F-D702-6650-1EAA26EE5ECB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9BC266-5A23-A677-5DA5-6C6DE6FCE5A7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946DED2-CAB4-F311-3E86-EA41B0641A4B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A01833A-16C2-E9AC-D7AE-A69D3D35EF34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A8F9317-302F-7AA5-DBC2-326FE3E66AA3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21D99EC-2BC7-B79C-A1F9-7031D58D91E7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17F0140-70D2-959B-8FFF-259933A41C4B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8D7B3C0-FD38-5743-414E-23BC8D597E57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78EC90F-1920-CC8F-D6F9-8EA5E8C1E5A5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987643E-4D93-7A8B-6211-F5535769FC1D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FD55BDB-6527-CCF6-1483-B7254C8FA314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634A496-1505-E485-333F-7A6F13777F5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862631-5BC4-A20D-D387-74706F05C5EB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42B32E4-1E3A-7AFB-A164-F44DF206B640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BD23ACF-BE53-6D0F-C361-1095211813B2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6B9FEDD-FCD8-DFCB-267D-82B008409B36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3B31F5C-1B9C-4AF5-0551-2A6DF584995F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4FDA6A3-3FD3-5C8B-B312-7458025ED987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1C49CF9-6A79-2B78-62F6-9479347E0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24FD556-B7BB-7662-4204-563DC9C289D1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B2CB3D7-64A1-9B6E-2945-C48D755AB569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560811-0F2D-4CF9-508F-E9FA51F3AEC2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0D811F2-BD7D-1295-09A7-1ED203812D71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C336528-F1A0-EDC8-DAC8-013508B18C9C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B0068C-DC93-C68B-16D9-3CFA6E9F68C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44997793"/>
              </p:ext>
            </p:extLst>
          </p:nvPr>
        </p:nvGraphicFramePr>
        <p:xfrm>
          <a:off x="6115176" y="1623846"/>
          <a:ext cx="5693536" cy="3887361"/>
        </p:xfrm>
        <a:graphic>
          <a:graphicData uri="http://schemas.openxmlformats.org/drawingml/2006/table">
            <a:tbl>
              <a:tblPr/>
              <a:tblGrid>
                <a:gridCol w="1491399">
                  <a:extLst>
                    <a:ext uri="{9D8B030D-6E8A-4147-A177-3AD203B41FA5}">
                      <a16:colId xmlns:a16="http://schemas.microsoft.com/office/drawing/2014/main" val="3710254370"/>
                    </a:ext>
                  </a:extLst>
                </a:gridCol>
                <a:gridCol w="1047457">
                  <a:extLst>
                    <a:ext uri="{9D8B030D-6E8A-4147-A177-3AD203B41FA5}">
                      <a16:colId xmlns:a16="http://schemas.microsoft.com/office/drawing/2014/main" val="161968875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939634979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19931743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460978572"/>
                    </a:ext>
                  </a:extLst>
                </a:gridCol>
              </a:tblGrid>
              <a:tr h="42537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Sample Table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B87C">
                        <a:alpha val="8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512804"/>
                  </a:ext>
                </a:extLst>
              </a:tr>
              <a:tr h="5333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MDs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10,730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13,246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252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155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697054"/>
                  </a:ext>
                </a:extLst>
              </a:tr>
              <a:tr h="4172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Nurse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53,232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71,361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1,813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447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181741"/>
                  </a:ext>
                </a:extLst>
              </a:tr>
              <a:tr h="4020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Dentists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2,668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3,374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71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118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334846"/>
                  </a:ext>
                </a:extLst>
              </a:tr>
              <a:tr h="3583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Pharmacists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5,654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6,750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110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191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616413"/>
                  </a:ext>
                </a:extLst>
              </a:tr>
              <a:tr h="3583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Physician Assistants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3,016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4,608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159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42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0138"/>
                  </a:ext>
                </a:extLst>
              </a:tr>
              <a:tr h="35837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Physical Therapists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5,377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7,625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225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65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602690"/>
                  </a:ext>
                </a:extLst>
              </a:tr>
              <a:tr h="50075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Public Health </a:t>
                      </a:r>
                    </a:p>
                    <a:p>
                      <a:pPr algn="l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Practitioners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5,015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6,230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122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231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163751"/>
                  </a:ext>
                </a:extLst>
              </a:tr>
              <a:tr h="5333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  TOTAL</a:t>
                      </a:r>
                    </a:p>
                  </a:txBody>
                  <a:tcPr marL="7905" marR="7905" marT="7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86,880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114,670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2,779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1,418</a:t>
                      </a:r>
                    </a:p>
                  </a:txBody>
                  <a:tcPr marL="7905" marR="7905" marT="79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743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883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07D37E7A-EBE8-9261-EBEE-AB17EAC79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5880"/>
            <a:ext cx="12192000" cy="688388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EF26492-A777-59A4-8EB9-F5D5609795D2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chemeClr val="bg1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965ED30-3132-0A0D-B55F-20083A36758B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76E9BBC-C33B-7AF5-5C27-7F61F030868A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77B7A0B-5A23-60AF-7457-F9114F8CFA1D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B66818-76F8-40F7-D803-C1B8AE48F070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932BCD-2A53-C9C6-CA7E-76CE8C47536E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CF18C8C-2F9D-0C7F-AE8F-932830801B52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7A70127-1592-0A6A-CDED-6DB0D6501CE7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4AF9692-CD9E-3372-8F73-A596C679EF88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1F9B74A-150F-A803-B162-1379CF3C2305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5E7536A-8395-826C-1CE1-264BB3E9AA05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79F9537-A3BE-088C-91B9-40A203EE8079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9048FBD-885E-CF62-BE68-C4D406A726CD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F896460-0CB6-1FBC-F0DD-38022BBC76DC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62D65A5-876F-FE07-8953-59D7157AC75F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10D3511-9D21-1970-A79C-5DCD9FBAEC27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933E1B-92CB-ADA0-0841-09470F04A158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D1221A6-E160-A59E-3F16-D7E7C34CD3ED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81E3726-BC03-B8CD-943F-4C3DA97790CA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D968FF9-B1FD-0C90-5B78-D6D081134823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58D09B6-FDD6-5D8B-E8C9-15D0021ADB85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A063DF1-45D5-8F87-4B97-FF31B59BB077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4CA31DC-6F8C-5DCB-0CFB-E69B2FFF8E3E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822DBA2-A536-623A-35EC-8B61ED9D76CC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DAB3412-F16A-ECB3-C4E2-6E5066874518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403F030-54A9-3168-FD96-2A51756CD36D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E42A6D2-3259-868D-41C2-535F27E9F9DF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DD03F42-B9C8-DA29-6D97-136C2F153680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2DA61D6-C9F0-FE0A-17EF-1C55E86EF53B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5904B-DB53-8D6A-0F74-3CB705DD9976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15711B9-7EA8-2E5F-BB37-AC2281A486DE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B671861-7928-F362-88C2-AE6FCE01288B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9DC3BB4-3BA7-5361-8361-439B565C7288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Rectangle: Top Corners Rounded 63">
            <a:extLst>
              <a:ext uri="{FF2B5EF4-FFF2-40B4-BE49-F238E27FC236}">
                <a16:creationId xmlns:a16="http://schemas.microsoft.com/office/drawing/2014/main" id="{0F0516A6-9296-81A6-417A-313AA3885FBE}"/>
              </a:ext>
            </a:extLst>
          </p:cNvPr>
          <p:cNvSpPr/>
          <p:nvPr userDrawn="1"/>
        </p:nvSpPr>
        <p:spPr>
          <a:xfrm>
            <a:off x="-548640" y="5257800"/>
            <a:ext cx="5292090" cy="1619835"/>
          </a:xfrm>
          <a:prstGeom prst="round2SameRect">
            <a:avLst/>
          </a:prstGeom>
          <a:solidFill>
            <a:srgbClr val="CFB87C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ACD1621-9019-8FDC-F99F-2AE94541F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3059" y="5763428"/>
            <a:ext cx="5475287" cy="73236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None/>
              <a:defRPr sz="2800" b="1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TRANSITION SLIDE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1881F-388F-4E10-D5A4-1FD7B888AE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245" y="362210"/>
            <a:ext cx="1862870" cy="45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67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07D37E7A-EBE8-9261-EBEE-AB17EAC79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5880"/>
            <a:ext cx="12192000" cy="68838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082C26-32FE-983A-9A21-9506219E92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245" y="362210"/>
            <a:ext cx="1862870" cy="45402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EF26492-A777-59A4-8EB9-F5D5609795D2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43434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965ED30-3132-0A0D-B55F-20083A36758B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76E9BBC-C33B-7AF5-5C27-7F61F030868A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77B7A0B-5A23-60AF-7457-F9114F8CFA1D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B66818-76F8-40F7-D803-C1B8AE48F070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F932BCD-2A53-C9C6-CA7E-76CE8C47536E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CF18C8C-2F9D-0C7F-AE8F-932830801B52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7A70127-1592-0A6A-CDED-6DB0D6501CE7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4AF9692-CD9E-3372-8F73-A596C679EF88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1F9B74A-150F-A803-B162-1379CF3C2305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5E7536A-8395-826C-1CE1-264BB3E9AA05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79F9537-A3BE-088C-91B9-40A203EE8079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9048FBD-885E-CF62-BE68-C4D406A726CD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F896460-0CB6-1FBC-F0DD-38022BBC76DC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62D65A5-876F-FE07-8953-59D7157AC75F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10D3511-9D21-1970-A79C-5DCD9FBAEC27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933E1B-92CB-ADA0-0841-09470F04A158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D1221A6-E160-A59E-3F16-D7E7C34CD3ED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81E3726-BC03-B8CD-943F-4C3DA97790CA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D968FF9-B1FD-0C90-5B78-D6D081134823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58D09B6-FDD6-5D8B-E8C9-15D0021ADB85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A063DF1-45D5-8F87-4B97-FF31B59BB077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4CA31DC-6F8C-5DCB-0CFB-E69B2FFF8E3E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822DBA2-A536-623A-35EC-8B61ED9D76CC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DAB3412-F16A-ECB3-C4E2-6E5066874518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403F030-54A9-3168-FD96-2A51756CD36D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E42A6D2-3259-868D-41C2-535F27E9F9DF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DD03F42-B9C8-DA29-6D97-136C2F153680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2DA61D6-C9F0-FE0A-17EF-1C55E86EF53B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5904B-DB53-8D6A-0F74-3CB705DD9976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15711B9-7EA8-2E5F-BB37-AC2281A486DE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B671861-7928-F362-88C2-AE6FCE01288B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9DC3BB4-3BA7-5361-8361-439B565C7288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Rectangle: Top Corners Rounded 63">
            <a:extLst>
              <a:ext uri="{FF2B5EF4-FFF2-40B4-BE49-F238E27FC236}">
                <a16:creationId xmlns:a16="http://schemas.microsoft.com/office/drawing/2014/main" id="{0F0516A6-9296-81A6-417A-313AA3885FBE}"/>
              </a:ext>
            </a:extLst>
          </p:cNvPr>
          <p:cNvSpPr/>
          <p:nvPr userDrawn="1"/>
        </p:nvSpPr>
        <p:spPr>
          <a:xfrm>
            <a:off x="-548640" y="5257800"/>
            <a:ext cx="5292090" cy="1619835"/>
          </a:xfrm>
          <a:prstGeom prst="round2SameRect">
            <a:avLst/>
          </a:prstGeom>
          <a:solidFill>
            <a:srgbClr val="43434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ACD1621-9019-8FDC-F99F-2AE94541F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3059" y="5763428"/>
            <a:ext cx="5475287" cy="73236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None/>
              <a:defRPr sz="2800" b="1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TRANSITION SLIDE</a:t>
            </a:r>
          </a:p>
        </p:txBody>
      </p:sp>
    </p:spTree>
    <p:extLst>
      <p:ext uri="{BB962C8B-B14F-4D97-AF65-F5344CB8AC3E}">
        <p14:creationId xmlns:p14="http://schemas.microsoft.com/office/powerpoint/2010/main" val="3419968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413B62-E53A-D773-D574-C53EE91D64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FE288F-C185-935C-6927-3EBCEB42A8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16" y="342895"/>
            <a:ext cx="1826915" cy="44526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7097AE6-7D3C-7BDD-025C-0D2BA6555EB0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BC05CAE-D739-32C9-E8D6-D53ADA274FA8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881B883-5A5E-D5E1-83B1-CCE45D2AE817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089C711-39C4-09F4-2E63-83AC1E73011E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31388A3-EED6-4796-32AE-D98296E4F272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55F6293-F3FF-8611-A7FE-5F28AFB28EF7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6E0C876-1400-3E06-65D8-5BFA67F581C9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AE63A11-3E33-E23A-5209-6DF89F607C02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D835B5F-D410-18C9-65C2-C01CEBEDAE94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117C25-1A1C-BF63-238F-545B236769DE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20E3ED8-346E-7D64-499D-7A05CFA834E6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28637C7-44AB-D700-187F-0EC39215EB4F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742E16D-79DD-346D-E4B1-7501252B9E65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F81AB29-0CBC-4A56-7F7F-C2F0730B0E16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6A20FC5-7659-E716-70C1-68A28203452D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516099C-C47F-9A45-3DFB-C2CC5F44CF55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E2263BD-E0DA-BDB0-AFA9-EA387826232B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225D160-A8DA-27DE-7953-03D324519C16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DEE6E6A-3CD5-9D45-4E93-E8E33917CA2D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FE74875-CDD2-E01B-AE98-ADFD6C74D79A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6CE46D4-962E-5F54-6313-6841E0016685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1CDBE5F-3FA3-3875-381A-37369354FC5D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3935D37-5C2E-3007-63E8-1C175422C960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05631E2-1D7F-DA0E-8FD9-C3A0106A9EC8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5332681-849B-DC3C-8554-F7F42CED6E23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E6C802E-4D7E-79A2-5204-F1EBB9C31D33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ED49E95-D77E-ECBC-8646-40BDC1DEC1CF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1E83FAC-5CC5-ABB2-196F-3902C7D83CB9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CE21978-965D-F6FE-B2AD-66EE179BA000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45802AE-1D7E-1960-E73C-DD923817338E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508602B-C359-7291-771B-FDEF9373E094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09EA3DB-E8B0-1452-C6DC-97C3C65A5E46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8DA33D0-FC2A-E5DD-B75D-EF5B0F79FAF7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6CC4711-BAE5-CCF9-EB53-60DCAA1E90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816" y="4800277"/>
            <a:ext cx="5574184" cy="935037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/>
          <a:lstStyle>
            <a:lvl1pPr>
              <a:buFont typeface="Arial" panose="020B0604020202020204" pitchFamily="34" charset="0"/>
              <a:buNone/>
              <a:defRPr sz="5400" b="1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06F960B1-F93E-FFDC-5155-85E1434DAB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5768415"/>
            <a:ext cx="5573712" cy="44450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/>
          <a:lstStyle>
            <a:lvl1pPr>
              <a:buNone/>
              <a:defRPr sz="3200">
                <a:solidFill>
                  <a:schemeClr val="bg1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812580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090CF382-11AF-28C2-AB13-CD1A88C72ECF}"/>
              </a:ext>
            </a:extLst>
          </p:cNvPr>
          <p:cNvSpPr/>
          <p:nvPr userDrawn="1"/>
        </p:nvSpPr>
        <p:spPr>
          <a:xfrm>
            <a:off x="0" y="0"/>
            <a:ext cx="12317506" cy="6858000"/>
          </a:xfrm>
          <a:prstGeom prst="rtTriangle">
            <a:avLst/>
          </a:prstGeom>
          <a:solidFill>
            <a:srgbClr val="E2D4A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2F1B2D-F71C-659A-8F74-FC76F7B4A4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750" y="4805583"/>
            <a:ext cx="2296028" cy="559599"/>
          </a:xfrm>
          <a:prstGeom prst="rect">
            <a:avLst/>
          </a:prstGeom>
        </p:spPr>
      </p:pic>
      <p:sp>
        <p:nvSpPr>
          <p:cNvPr id="4" name="Text Placeholder 48">
            <a:extLst>
              <a:ext uri="{FF2B5EF4-FFF2-40B4-BE49-F238E27FC236}">
                <a16:creationId xmlns:a16="http://schemas.microsoft.com/office/drawing/2014/main" id="{47F81BE1-41CE-DE46-AA16-9114D0B975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08672" y="2559495"/>
            <a:ext cx="5574184" cy="935037"/>
          </a:xfrm>
          <a:prstGeom prst="rect">
            <a:avLst/>
          </a:prstGeom>
          <a:noFill/>
        </p:spPr>
        <p:txBody>
          <a:bodyPr/>
          <a:lstStyle>
            <a:lvl1pPr algn="ctr">
              <a:buFont typeface="Arial" panose="020B0604020202020204" pitchFamily="34" charset="0"/>
              <a:buNone/>
              <a:defRPr sz="5400" b="1">
                <a:solidFill>
                  <a:schemeClr val="tx1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5" name="Text Placeholder 50">
            <a:extLst>
              <a:ext uri="{FF2B5EF4-FFF2-40B4-BE49-F238E27FC236}">
                <a16:creationId xmlns:a16="http://schemas.microsoft.com/office/drawing/2014/main" id="{20C7F5B4-D767-C313-E812-178F74FE55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144" y="3527633"/>
            <a:ext cx="5573712" cy="444500"/>
          </a:xfrm>
          <a:prstGeom prst="rect">
            <a:avLst/>
          </a:prstGeom>
        </p:spPr>
        <p:txBody>
          <a:bodyPr/>
          <a:lstStyle>
            <a:lvl1pPr algn="ctr">
              <a:buNone/>
              <a:defRPr sz="3200">
                <a:solidFill>
                  <a:schemeClr val="tx1"/>
                </a:solidFill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2A1FBB-3E88-171A-59F9-6A9530AC4DCE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E2D4AF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04A6BC0-6A7C-4D17-AEEB-63867727CF68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02E57B-5693-072D-C9A1-6CE62D7F3A33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B6C5F29-D488-22D1-3C6C-FB36A10330BA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38321F-C198-C574-EA9A-CDFDA1E8A225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AAAEC76-B646-2A88-AE03-C6544FD18360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6A3C3E4-4B07-7155-AB9E-FA1BCA875CDB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5210E03-C573-1DB8-7622-990B6FB0A801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10E612D-CD55-69B6-D611-82E0A6C7505E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8E6DFC5-028D-F369-BBBA-E35951796AF0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4590B72-ECE0-922D-5C21-92A6DCA24A7F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924F22-24C5-6383-2342-908061D16211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80C84AC-ECCC-E1AB-3AFB-14991BEE4BBC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69340C3-2FDD-765B-8ABC-249EF32906E2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E973770-70C3-607E-E495-973C5781C12D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D6BBDC1-4D8F-2DBC-9CA0-B15F4850E520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143A229-91B5-C473-6385-F05B84E7840C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C71A409-01CC-3E85-8446-19E3E0D44058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FDDA1CD-E984-0CF9-1ACC-8EFB0147452C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CE9276D-8068-8D32-0856-D88DE318D14B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FBCDE0A-778C-17A0-D341-0B892FACAF68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6159885-7BCD-8061-C480-070D0419159D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EDEF526-1392-691B-8B0C-7542BE0418FF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87DCDFD-F6AB-6AF6-75EC-046DD3F454C6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7B61CE6-F45E-2E5D-6645-77866ADF5131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99422C8-CA00-7ED7-151D-E8272A1A736F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7CBA2A7-546D-D73C-5D52-62D7B01F4364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05B402E-7167-2F9C-F76D-DC7AB192797D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CE483D0-F9CE-D0BA-7C85-E91170238051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A111778-3174-C5DC-400A-DBEF79641908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A6DAB49-25EB-FD98-4D58-97F502C275C5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BC47F17-03D8-2E3C-ED80-6F285CFA7F0F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5B20E86-A925-A327-2397-BA942A2DEC0C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0480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85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D8DE5-8578-9E21-0D8A-EEC31DEBF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1BC17E-0FC2-81DE-D01B-5CD33009B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81CAE-B575-806E-B6DA-F52AD070E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B92497-FE21-99C9-CF95-1B2AA7C8C0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537E92-5517-1C02-E529-07CDBEB2364E}"/>
              </a:ext>
            </a:extLst>
          </p:cNvPr>
          <p:cNvSpPr/>
          <p:nvPr userDrawn="1"/>
        </p:nvSpPr>
        <p:spPr>
          <a:xfrm rot="5400000">
            <a:off x="3592533" y="-1741467"/>
            <a:ext cx="5006933" cy="12192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45000">
                <a:srgbClr val="000000">
                  <a:alpha val="50000"/>
                </a:srgbClr>
              </a:gs>
              <a:gs pos="100000">
                <a:schemeClr val="tx1">
                  <a:alpha val="50000"/>
                </a:schemeClr>
              </a:gs>
              <a:gs pos="24000">
                <a:schemeClr val="tx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D87BE8C-7F56-BFDB-1718-E64364E38B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8175" y="3039622"/>
            <a:ext cx="5457825" cy="2009546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bg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POWERPOINT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D533356-43B8-4945-06F6-60E3194B39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5096" y="5373240"/>
            <a:ext cx="4156302" cy="8200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r>
              <a:rPr lang="en-US" dirty="0" err="1"/>
              <a:t>subheader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DE505B-3913-08ED-1E52-73B2FF08C9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8331" y="5724926"/>
            <a:ext cx="2283831" cy="55662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752AA14-23E1-DAE9-CF93-2984B2A9AF7D}"/>
              </a:ext>
            </a:extLst>
          </p:cNvPr>
          <p:cNvGrpSpPr/>
          <p:nvPr userDrawn="1"/>
        </p:nvGrpSpPr>
        <p:grpSpPr>
          <a:xfrm rot="5400000">
            <a:off x="10865053" y="335930"/>
            <a:ext cx="1711745" cy="771703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6ACB245-8B89-FEE0-5B8F-0F646E6DA5D1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9065F65-71F3-6BE1-D62E-79C14D8AEC38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EEFCCEF-0081-93FD-1B96-7C56A8586BDB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D0B5FA6-DBA9-6306-FD5E-EDB4779C142E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FBA12B4-CD53-D9E7-5F6B-6123DAF9A2AA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262AB3B-D128-3240-FCF4-04612D137544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DB6E1AB-0815-9330-286E-1A71D6C81CF0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4FAC55C-B616-0525-85BE-9865DCA2E823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C514A4C-290A-7CB5-BEA3-9CCAF562CA3A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0BE0297-89B5-6534-2A51-25A3020787F4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EB6909E-15B7-1595-B8D0-75C37145E088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FFF65CB-35C4-DDC3-2002-EB604BFF7F0E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6333E06-24D3-BB0A-BAFE-6DB9C4753409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4A90089-EDFD-944C-21AC-B851CBA6352C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173664-1656-F589-0A8F-2DD99148451F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71458D4-CF1D-C825-FC5A-334917BAFD55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250E93F-D57E-2E78-F3C6-D0C2BF52ADA4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095BD2F-8E60-17C1-8034-C81EFDE76749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5E02BED-2CC1-86D7-D7F3-52E004D12094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141252F-8807-C4B0-D4C2-ACF8393A4BA3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2118BA6-5276-6F69-E21B-E2704B36F781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B14CF5C-CAB5-0A03-E2AE-1E0DBF71C364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F5CD000-9F76-F22E-AB81-9CFADAB26D5E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DC4D93F-2815-A728-6A1E-9F656ABD7942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D4147B0-2AE5-D02A-A936-E96F54F1DCC9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64622E6-261D-8E08-178C-6EE128BE96B0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FB2C208-E04B-5DE7-57E9-3F5ABE1DA762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08F51DE-0024-35CD-52EE-EEE790344D45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7CF0593-8553-3A45-0238-CE2E3AE6EC59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E00A282-4D94-1DBD-EE22-3C4AA2E28C1E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25668C2-7A1B-9CA6-1D21-3FDF94306A67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E940447-A044-C638-2FE8-F08AD6BD12BD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1170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AF5908-B4BB-C1FC-080F-1288CF4E96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FA2919-AA0C-F5C4-0B09-67CF1B98A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F73D95-525C-B46A-1EAE-AC01EF860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37B13-CB57-E0F3-5483-B2B7B7B2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FBAC272-07FD-04D0-A716-4CD0A3A82544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custGeom>
            <a:avLst/>
            <a:gdLst>
              <a:gd name="csX0" fmla="*/ 0 w 12191999"/>
              <a:gd name="csY0" fmla="*/ 0 h 6858000"/>
              <a:gd name="csX1" fmla="*/ 12191999 w 12191999"/>
              <a:gd name="csY1" fmla="*/ 0 h 6858000"/>
              <a:gd name="csX2" fmla="*/ 12191999 w 12191999"/>
              <a:gd name="csY2" fmla="*/ 6753779 h 6858000"/>
              <a:gd name="csX3" fmla="*/ 12072331 w 12191999"/>
              <a:gd name="csY3" fmla="*/ 6767459 h 6858000"/>
              <a:gd name="csX4" fmla="*/ 10731874 w 12191999"/>
              <a:gd name="csY4" fmla="*/ 6852275 h 6858000"/>
              <a:gd name="csX5" fmla="*/ 10279430 w 12191999"/>
              <a:gd name="csY5" fmla="*/ 6858000 h 6858000"/>
              <a:gd name="csX6" fmla="*/ 10279017 w 12191999"/>
              <a:gd name="csY6" fmla="*/ 6858000 h 6858000"/>
              <a:gd name="csX7" fmla="*/ 9826572 w 12191999"/>
              <a:gd name="csY7" fmla="*/ 6852275 h 6858000"/>
              <a:gd name="csX8" fmla="*/ 126982 w 12191999"/>
              <a:gd name="csY8" fmla="*/ 3622426 h 6858000"/>
              <a:gd name="csX9" fmla="*/ 0 w 12191999"/>
              <a:gd name="csY9" fmla="*/ 3529813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753779"/>
                </a:lnTo>
                <a:lnTo>
                  <a:pt x="12072331" y="6767459"/>
                </a:lnTo>
                <a:cubicBezTo>
                  <a:pt x="11630161" y="6812364"/>
                  <a:pt x="11183136" y="6840842"/>
                  <a:pt x="10731874" y="6852275"/>
                </a:cubicBezTo>
                <a:lnTo>
                  <a:pt x="10279430" y="6858000"/>
                </a:lnTo>
                <a:lnTo>
                  <a:pt x="10279017" y="6858000"/>
                </a:lnTo>
                <a:lnTo>
                  <a:pt x="9826572" y="6852275"/>
                </a:lnTo>
                <a:cubicBezTo>
                  <a:pt x="6216479" y="6760813"/>
                  <a:pt x="2877498" y="5578412"/>
                  <a:pt x="126982" y="3622426"/>
                </a:cubicBezTo>
                <a:lnTo>
                  <a:pt x="0" y="35298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D5F3974-13AF-8AFA-C845-6F5143618B9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88816" y="1589932"/>
            <a:ext cx="6508003" cy="2009546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POWERPOINT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8918E33-9B05-BD11-586D-CEB5707A81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15737" y="3923550"/>
            <a:ext cx="4156302" cy="8200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r>
              <a:rPr lang="en-US" dirty="0" err="1"/>
              <a:t>subheader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F81469-B859-2EFB-BFC8-7C2341FF1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279" y="324908"/>
            <a:ext cx="1823203" cy="44436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5980EEAF-B3AF-B727-72D9-6D73012D59AF}"/>
              </a:ext>
            </a:extLst>
          </p:cNvPr>
          <p:cNvGrpSpPr/>
          <p:nvPr userDrawn="1"/>
        </p:nvGrpSpPr>
        <p:grpSpPr>
          <a:xfrm rot="5400000">
            <a:off x="10888692" y="348208"/>
            <a:ext cx="1711745" cy="771703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0454728-FB44-0799-570E-8BF001D24B53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842E4C4-8787-DFBD-6277-379E9CFF2D26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9330819-EAF0-7237-E294-0C7DD3191AB5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4FEAE3D-D147-7B16-EAE6-DCAF0EFB5CE7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FBBB3C2-6554-869E-70FC-52D94756C1FB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AA0C649-0BF6-1FC5-8D1A-9F18AE523D09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35B9D15-C061-5049-DAE7-1D81E8A68ADB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ADCBFC6A-3DC0-8B13-A687-52D5DA8207EC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52AB8E67-1B70-C4C4-9927-8F5092C35134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D658BC9-0692-BC50-DB6A-5C47281F96FC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F85A87D-585C-2F33-0910-5A1B3B0A4565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528644B-E904-3C57-0AD5-EAB4800B8F2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34679A0-81BB-3502-337E-393588E86E12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01AFCC5-8F41-3E4A-55C8-94B9D94872F9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EC69707-7C4A-C33A-627E-86C363ADA8A3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29134DC-04D0-A9E6-D00F-9E43F5438939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5D4C5B0-9624-9766-084F-F71F7456F35A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1372EAED-6893-D032-0A16-5D73F567DE8C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94E8BCB-BB8B-F0A4-8685-B889DF9AC66F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D745E2B-39FA-D7D0-1C19-9C69B7E639E1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5A2DC8F1-803A-87EC-75B4-EC4D8D1D4592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0E4571F-71B2-0AF7-58A3-1D00A9EBB374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EF2F1E04-9085-41BB-A64A-B1EDDAC91389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FA4AA82-450F-0863-52F1-94FC01DDCB68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42CC16EB-3A35-A7F9-E766-1A6383A6237C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3935A97-C3A3-2DD9-CE70-1D2695C7EC7F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B943F6F-A233-AAC5-2172-02ECD3901CD2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CB3499F-8DFB-C0F8-14BB-CE08117D317F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5AF91E4-8BDF-A615-FBC4-779F4FE443DC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109C96EE-C35D-96C6-CCC8-F5C9941F0E0C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E078BC9-81B6-45FE-828E-7FB57A541A02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B050D731-3971-F4B1-4832-3D3CC61A13E4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12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AF5908-B4BB-C1FC-080F-1288CF4E96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FA2919-AA0C-F5C4-0B09-67CF1B98A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F73D95-525C-B46A-1EAE-AC01EF860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37B13-CB57-E0F3-5483-B2B7B7B2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FBAC272-07FD-04D0-A716-4CD0A3A82544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custGeom>
            <a:avLst/>
            <a:gdLst>
              <a:gd name="csX0" fmla="*/ 0 w 12191999"/>
              <a:gd name="csY0" fmla="*/ 0 h 6858000"/>
              <a:gd name="csX1" fmla="*/ 12191999 w 12191999"/>
              <a:gd name="csY1" fmla="*/ 0 h 6858000"/>
              <a:gd name="csX2" fmla="*/ 12191999 w 12191999"/>
              <a:gd name="csY2" fmla="*/ 6753779 h 6858000"/>
              <a:gd name="csX3" fmla="*/ 12072331 w 12191999"/>
              <a:gd name="csY3" fmla="*/ 6767459 h 6858000"/>
              <a:gd name="csX4" fmla="*/ 10731874 w 12191999"/>
              <a:gd name="csY4" fmla="*/ 6852275 h 6858000"/>
              <a:gd name="csX5" fmla="*/ 10279430 w 12191999"/>
              <a:gd name="csY5" fmla="*/ 6858000 h 6858000"/>
              <a:gd name="csX6" fmla="*/ 10279017 w 12191999"/>
              <a:gd name="csY6" fmla="*/ 6858000 h 6858000"/>
              <a:gd name="csX7" fmla="*/ 9826572 w 12191999"/>
              <a:gd name="csY7" fmla="*/ 6852275 h 6858000"/>
              <a:gd name="csX8" fmla="*/ 126982 w 12191999"/>
              <a:gd name="csY8" fmla="*/ 3622426 h 6858000"/>
              <a:gd name="csX9" fmla="*/ 0 w 12191999"/>
              <a:gd name="csY9" fmla="*/ 3529813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753779"/>
                </a:lnTo>
                <a:lnTo>
                  <a:pt x="12072331" y="6767459"/>
                </a:lnTo>
                <a:cubicBezTo>
                  <a:pt x="11630161" y="6812364"/>
                  <a:pt x="11183136" y="6840842"/>
                  <a:pt x="10731874" y="6852275"/>
                </a:cubicBezTo>
                <a:lnTo>
                  <a:pt x="10279430" y="6858000"/>
                </a:lnTo>
                <a:lnTo>
                  <a:pt x="10279017" y="6858000"/>
                </a:lnTo>
                <a:lnTo>
                  <a:pt x="9826572" y="6852275"/>
                </a:lnTo>
                <a:cubicBezTo>
                  <a:pt x="6216479" y="6760813"/>
                  <a:pt x="2877498" y="5578412"/>
                  <a:pt x="126982" y="3622426"/>
                </a:cubicBezTo>
                <a:lnTo>
                  <a:pt x="0" y="3529813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D5F3974-13AF-8AFA-C845-6F5143618B9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1060" y="1589932"/>
            <a:ext cx="6508003" cy="2009546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POWERPOINT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8918E33-9B05-BD11-586D-CEB5707A81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97981" y="3923550"/>
            <a:ext cx="4156302" cy="8200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r>
              <a:rPr lang="en-US" dirty="0" err="1"/>
              <a:t>subheader</a:t>
            </a:r>
            <a:r>
              <a:rPr lang="en-US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906939-0E08-D436-0322-AC6BA40F3A2A}"/>
              </a:ext>
            </a:extLst>
          </p:cNvPr>
          <p:cNvGrpSpPr/>
          <p:nvPr userDrawn="1"/>
        </p:nvGrpSpPr>
        <p:grpSpPr>
          <a:xfrm rot="5400000">
            <a:off x="10888692" y="348208"/>
            <a:ext cx="1711745" cy="771703"/>
            <a:chOff x="3484123" y="723778"/>
            <a:chExt cx="3998717" cy="1819772"/>
          </a:xfrm>
          <a:solidFill>
            <a:schemeClr val="tx1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FD0BD0-160B-34BF-D34F-E71772CAAD2E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BBA3990-2253-F133-9972-ACF9D6CF6DA3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A5A7ED-EB29-3CF5-EA22-451FD26C2E1B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F1C63C7-51CD-85D8-9751-1A2C47A17DE7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55F1E4-9ACC-13B9-5E31-C42D868C1C45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87F33D-89E8-F2B3-6C61-ED5045AB9610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EBB538E-483D-9B94-1D75-79A37FCB6263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7C0367E-198E-EA30-D2B7-6615DB1B4AE5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FB75DA3-5955-B83B-34F3-C0B8AFA1DF64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D0979AA-0771-69CC-EEF9-D557821E984C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1B674F2-7372-F2D5-BE90-FD5C7958F8AE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1E1F675-2D6B-B9BD-2055-EEB0348F0E8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F165EA2-D830-4779-C74C-DB82B4A22B2F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E3906D3-E445-A3A1-41DF-85959211D220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1FA69BE-8698-C380-43D8-8B927B02534D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15D3BFF-459E-42F9-739F-BC9C0689EB43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B6D195A-8B66-EDCD-72B1-E027A6099DCD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597AAAC-E5AB-293E-498C-9AD3BE247FC0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7E7BEF5-27BB-C8F1-AA33-6C38CA3AF5A1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656EFA4-1F5F-7064-0CCF-8F54F84DE831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D1F59B6-15E0-7F2C-9926-6A41A08EB934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F557191-CC46-2708-776D-BCC7AF243B3B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0806CA5-8C20-1478-74BD-6930234E2878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17B0766-86C4-50A6-5EF8-85C19B618DEF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518CCB-FF43-5748-210F-4129B4D617E1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BD62532-AE6C-D0A7-1D66-87C115DEB735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7CA282B-2B4D-A712-CEAC-031D113E2F66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BFC4345-A442-3CFB-47DA-7574903844B5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4B5350F-35CD-DA46-49DF-4311E8676000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13F19EE-9DC9-3316-E062-24AA1598387C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22D9B35-3306-3166-68F2-64630686B889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A891AB4-83B2-86B5-5C4D-65F2400533BE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978271E-79BD-6EDF-9874-25CB82069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279" y="324908"/>
            <a:ext cx="1823203" cy="44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49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9B15D-5338-8EAF-4C52-AFE74BD7D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6A39-37AC-4444-8991-08D8850F1DF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72297-5608-0905-996F-C2BDB136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52896-2B35-88F3-6087-833DB26B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4379-FAB5-4A62-AD05-73E7366A2917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990F794-A7A7-DDDA-13B2-A940426EF9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0402" y="-167951"/>
            <a:ext cx="5473957" cy="7244945"/>
          </a:xfrm>
          <a:custGeom>
            <a:avLst/>
            <a:gdLst>
              <a:gd name="csX0" fmla="*/ 824574 w 5181599"/>
              <a:gd name="csY0" fmla="*/ 0 h 6858000"/>
              <a:gd name="csX1" fmla="*/ 5181599 w 5181599"/>
              <a:gd name="csY1" fmla="*/ 0 h 6858000"/>
              <a:gd name="csX2" fmla="*/ 5181599 w 5181599"/>
              <a:gd name="csY2" fmla="*/ 6858000 h 6858000"/>
              <a:gd name="csX3" fmla="*/ 824574 w 5181599"/>
              <a:gd name="csY3" fmla="*/ 6858000 h 6858000"/>
              <a:gd name="csX4" fmla="*/ 744281 w 5181599"/>
              <a:gd name="csY4" fmla="*/ 6701229 h 6858000"/>
              <a:gd name="csX5" fmla="*/ 9819 w 5181599"/>
              <a:gd name="csY5" fmla="*/ 3817403 h 6858000"/>
              <a:gd name="csX6" fmla="*/ 0 w 5181599"/>
              <a:gd name="csY6" fmla="*/ 3429045 h 6858000"/>
              <a:gd name="csX7" fmla="*/ 0 w 5181599"/>
              <a:gd name="csY7" fmla="*/ 3428956 h 6858000"/>
              <a:gd name="csX8" fmla="*/ 9819 w 5181599"/>
              <a:gd name="csY8" fmla="*/ 3040598 h 6858000"/>
              <a:gd name="csX9" fmla="*/ 744281 w 5181599"/>
              <a:gd name="csY9" fmla="*/ 156771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181599" h="6858000">
                <a:moveTo>
                  <a:pt x="824574" y="0"/>
                </a:moveTo>
                <a:lnTo>
                  <a:pt x="5181599" y="0"/>
                </a:lnTo>
                <a:lnTo>
                  <a:pt x="5181599" y="6858000"/>
                </a:lnTo>
                <a:lnTo>
                  <a:pt x="824574" y="6858000"/>
                </a:lnTo>
                <a:lnTo>
                  <a:pt x="744281" y="6701229"/>
                </a:lnTo>
                <a:cubicBezTo>
                  <a:pt x="320297" y="5821320"/>
                  <a:pt x="61987" y="4846555"/>
                  <a:pt x="9819" y="3817403"/>
                </a:cubicBezTo>
                <a:lnTo>
                  <a:pt x="0" y="3429045"/>
                </a:lnTo>
                <a:lnTo>
                  <a:pt x="0" y="3428956"/>
                </a:lnTo>
                <a:lnTo>
                  <a:pt x="9819" y="3040598"/>
                </a:lnTo>
                <a:cubicBezTo>
                  <a:pt x="61987" y="2011446"/>
                  <a:pt x="320297" y="1036681"/>
                  <a:pt x="744281" y="156771"/>
                </a:cubicBezTo>
                <a:close/>
              </a:path>
            </a:pathLst>
          </a:custGeom>
          <a:ln w="127000">
            <a:solidFill>
              <a:srgbClr val="CFB87C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7CAB848-46CE-4256-5E0C-4B1AE77943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400" y="989045"/>
            <a:ext cx="6029030" cy="1328232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B1FF235-84E5-3293-ABD3-F3D86BF116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00" y="2449964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8F94A1-56EA-342A-2287-BE885A396E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650" y="3224293"/>
            <a:ext cx="6029325" cy="2776538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00246C-05A7-A063-9E9E-274A36DD1C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84" y="351288"/>
            <a:ext cx="1388854" cy="33849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B051635-4E4C-5DD9-4007-43F8F1ACE860}"/>
              </a:ext>
            </a:extLst>
          </p:cNvPr>
          <p:cNvGrpSpPr/>
          <p:nvPr userDrawn="1"/>
        </p:nvGrpSpPr>
        <p:grpSpPr>
          <a:xfrm rot="5400000">
            <a:off x="-458075" y="6097955"/>
            <a:ext cx="1220997" cy="550460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CBBBD3C-AB8C-A658-4C0C-0D84B98232A7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C817475-3025-D97B-43AE-4D2B62093F53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6013AAB-A50B-3BE4-83B2-608C80F61B83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EDB462F-F46D-5156-2A7B-A19694736FBB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9E420F0-5DD1-82C6-D567-6B943ADBC4AA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8F4F53-6236-497B-2170-3CFCF6BF2DE8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CC8002-5A74-F5CF-F066-A62894CEA78D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35A81A4-D789-D562-E437-C21112F3F441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088E071-B379-332C-B872-CCA90921F796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77F4F6F-01AB-E98D-A369-C03646DF6FE8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E2A1F73-0627-29DA-B1D6-57B909292A01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794E346-676A-E6B9-B990-E6D04B819D1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B2EFCE5-58ED-56B0-ABDA-E9DC16A8D81A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22CEBC-5CDD-7251-F800-BE5A6DCD6949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7922C28-111F-0E83-BF7D-5F34AC131A90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3799DAF-42CD-C0AB-147B-2246801C414A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4C9EF9C-E79F-435E-62E5-B1EFE7CF3D91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9D4B38D-2C8A-C758-FCF7-7B540279E034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2622B1F-0B82-7E62-B2C0-67C546A37BCC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D695FAD-4587-28F8-849B-E1AB05F4376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28AC894-6A3B-EA60-8ADB-6DAA96BB993A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BB8FF07-4A20-0542-57C2-732508B24FA8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6D26475-C602-19DC-D628-1A4179219605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8EECAF2-32B2-08C7-959D-560FFD26F61D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FE8F486-543C-837A-1813-21D1EB767756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F46EDDE-DA34-BD9E-A8F7-07F03D08070C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B364792-1CE3-CBDE-A147-8B3FEFE047CE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B4CA924-8BD8-F72E-6554-2D8867CE8B48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E84DFA9-B1B8-DFEB-42DB-FCD29AB7F890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27B71FC-3914-5E2B-B9AC-D32E202E4809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CB87A28-4319-6F87-6E00-DE079999DDB8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8CACD62-7594-02CD-5D1A-F14607FFF634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0752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2B210C-3195-3B40-4EB8-3B59C1D37A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9B15D-5338-8EAF-4C52-AFE74BD7D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6A39-37AC-4444-8991-08D8850F1DF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72297-5608-0905-996F-C2BDB136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52896-2B35-88F3-6087-833DB26B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4379-FAB5-4A62-AD05-73E7366A2917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990F794-A7A7-DDDA-13B2-A940426EF9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10402" y="-167951"/>
            <a:ext cx="5473957" cy="7244945"/>
          </a:xfrm>
          <a:custGeom>
            <a:avLst/>
            <a:gdLst>
              <a:gd name="csX0" fmla="*/ 824574 w 5181599"/>
              <a:gd name="csY0" fmla="*/ 0 h 6858000"/>
              <a:gd name="csX1" fmla="*/ 5181599 w 5181599"/>
              <a:gd name="csY1" fmla="*/ 0 h 6858000"/>
              <a:gd name="csX2" fmla="*/ 5181599 w 5181599"/>
              <a:gd name="csY2" fmla="*/ 6858000 h 6858000"/>
              <a:gd name="csX3" fmla="*/ 824574 w 5181599"/>
              <a:gd name="csY3" fmla="*/ 6858000 h 6858000"/>
              <a:gd name="csX4" fmla="*/ 744281 w 5181599"/>
              <a:gd name="csY4" fmla="*/ 6701229 h 6858000"/>
              <a:gd name="csX5" fmla="*/ 9819 w 5181599"/>
              <a:gd name="csY5" fmla="*/ 3817403 h 6858000"/>
              <a:gd name="csX6" fmla="*/ 0 w 5181599"/>
              <a:gd name="csY6" fmla="*/ 3429045 h 6858000"/>
              <a:gd name="csX7" fmla="*/ 0 w 5181599"/>
              <a:gd name="csY7" fmla="*/ 3428956 h 6858000"/>
              <a:gd name="csX8" fmla="*/ 9819 w 5181599"/>
              <a:gd name="csY8" fmla="*/ 3040598 h 6858000"/>
              <a:gd name="csX9" fmla="*/ 744281 w 5181599"/>
              <a:gd name="csY9" fmla="*/ 156771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181599" h="6858000">
                <a:moveTo>
                  <a:pt x="824574" y="0"/>
                </a:moveTo>
                <a:lnTo>
                  <a:pt x="5181599" y="0"/>
                </a:lnTo>
                <a:lnTo>
                  <a:pt x="5181599" y="6858000"/>
                </a:lnTo>
                <a:lnTo>
                  <a:pt x="824574" y="6858000"/>
                </a:lnTo>
                <a:lnTo>
                  <a:pt x="744281" y="6701229"/>
                </a:lnTo>
                <a:cubicBezTo>
                  <a:pt x="320297" y="5821320"/>
                  <a:pt x="61987" y="4846555"/>
                  <a:pt x="9819" y="3817403"/>
                </a:cubicBezTo>
                <a:lnTo>
                  <a:pt x="0" y="3429045"/>
                </a:lnTo>
                <a:lnTo>
                  <a:pt x="0" y="3428956"/>
                </a:lnTo>
                <a:lnTo>
                  <a:pt x="9819" y="3040598"/>
                </a:lnTo>
                <a:cubicBezTo>
                  <a:pt x="61987" y="2011446"/>
                  <a:pt x="320297" y="1036681"/>
                  <a:pt x="744281" y="156771"/>
                </a:cubicBezTo>
                <a:close/>
              </a:path>
            </a:pathLst>
          </a:custGeom>
          <a:ln w="127000"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7CAB848-46CE-4256-5E0C-4B1AE77943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400" y="989045"/>
            <a:ext cx="6029030" cy="1328232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B1FF235-84E5-3293-ABD3-F3D86BF116B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00" y="2449964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8F94A1-56EA-342A-2287-BE885A396E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1650" y="3224293"/>
            <a:ext cx="6029325" cy="2776538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00246C-05A7-A063-9E9E-274A36DD1C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84" y="351288"/>
            <a:ext cx="1388854" cy="33849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B051635-4E4C-5DD9-4007-43F8F1ACE860}"/>
              </a:ext>
            </a:extLst>
          </p:cNvPr>
          <p:cNvGrpSpPr/>
          <p:nvPr userDrawn="1"/>
        </p:nvGrpSpPr>
        <p:grpSpPr>
          <a:xfrm rot="5400000">
            <a:off x="-458075" y="6097955"/>
            <a:ext cx="1220997" cy="550460"/>
            <a:chOff x="3484123" y="723778"/>
            <a:chExt cx="3998717" cy="1819772"/>
          </a:xfrm>
          <a:solidFill>
            <a:schemeClr val="tx1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CBBBD3C-AB8C-A658-4C0C-0D84B98232A7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C817475-3025-D97B-43AE-4D2B62093F53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6013AAB-A50B-3BE4-83B2-608C80F61B83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EDB462F-F46D-5156-2A7B-A19694736FBB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9E420F0-5DD1-82C6-D567-6B943ADBC4AA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8F4F53-6236-497B-2170-3CFCF6BF2DE8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CC8002-5A74-F5CF-F066-A62894CEA78D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35A81A4-D789-D562-E437-C21112F3F441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088E071-B379-332C-B872-CCA90921F796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77F4F6F-01AB-E98D-A369-C03646DF6FE8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E2A1F73-0627-29DA-B1D6-57B909292A01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794E346-676A-E6B9-B990-E6D04B819D1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B2EFCE5-58ED-56B0-ABDA-E9DC16A8D81A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22CEBC-5CDD-7251-F800-BE5A6DCD6949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7922C28-111F-0E83-BF7D-5F34AC131A90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3799DAF-42CD-C0AB-147B-2246801C414A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4C9EF9C-E79F-435E-62E5-B1EFE7CF3D91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9D4B38D-2C8A-C758-FCF7-7B540279E034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2622B1F-0B82-7E62-B2C0-67C546A37BCC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D695FAD-4587-28F8-849B-E1AB05F4376C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28AC894-6A3B-EA60-8ADB-6DAA96BB993A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BB8FF07-4A20-0542-57C2-732508B24FA8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6D26475-C602-19DC-D628-1A4179219605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8EECAF2-32B2-08C7-959D-560FFD26F61D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FE8F486-543C-837A-1813-21D1EB767756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F46EDDE-DA34-BD9E-A8F7-07F03D08070C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B364792-1CE3-CBDE-A147-8B3FEFE047CE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B4CA924-8BD8-F72E-6554-2D8867CE8B48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E84DFA9-B1B8-DFEB-42DB-FCD29AB7F890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27B71FC-3914-5E2B-B9AC-D32E202E4809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CB87A28-4319-6F87-6E00-DE079999DDB8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8CACD62-7594-02CD-5D1A-F14607FFF634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5153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150F8B-381D-39D6-68EA-8FBA3BFB87D1}"/>
              </a:ext>
            </a:extLst>
          </p:cNvPr>
          <p:cNvSpPr/>
          <p:nvPr userDrawn="1"/>
        </p:nvSpPr>
        <p:spPr>
          <a:xfrm>
            <a:off x="0" y="5030346"/>
            <a:ext cx="6231663" cy="1827654"/>
          </a:xfrm>
          <a:custGeom>
            <a:avLst/>
            <a:gdLst>
              <a:gd name="csX0" fmla="*/ 0 w 6231663"/>
              <a:gd name="csY0" fmla="*/ 0 h 1827654"/>
              <a:gd name="csX1" fmla="*/ 242548 w 6231663"/>
              <a:gd name="csY1" fmla="*/ 155495 h 1827654"/>
              <a:gd name="csX2" fmla="*/ 5933626 w 6231663"/>
              <a:gd name="csY2" fmla="*/ 1823883 h 1827654"/>
              <a:gd name="csX3" fmla="*/ 6231663 w 6231663"/>
              <a:gd name="csY3" fmla="*/ 1827654 h 1827654"/>
              <a:gd name="csX4" fmla="*/ 0 w 6231663"/>
              <a:gd name="csY4" fmla="*/ 1827654 h 1827654"/>
              <a:gd name="csX5" fmla="*/ 0 w 6231663"/>
              <a:gd name="csY5" fmla="*/ 0 h 18276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231663" h="1827654">
                <a:moveTo>
                  <a:pt x="0" y="0"/>
                </a:moveTo>
                <a:lnTo>
                  <a:pt x="242548" y="155495"/>
                </a:lnTo>
                <a:cubicBezTo>
                  <a:pt x="1909522" y="1168373"/>
                  <a:pt x="3853221" y="1771175"/>
                  <a:pt x="5933626" y="1823883"/>
                </a:cubicBezTo>
                <a:lnTo>
                  <a:pt x="6231663" y="1827654"/>
                </a:lnTo>
                <a:lnTo>
                  <a:pt x="0" y="182765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D7C329-1687-6EB5-22A0-9C30EE2D32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4" cy="33849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9866C0F-D164-FFED-BF6F-EC8A969DB4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4070" y="410123"/>
            <a:ext cx="10483848" cy="1328232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6E39274-1E02-2058-A45F-A5FD203F0A2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94070" y="1960341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A5C910D-0DEA-F27C-7095-0ACF99E696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3320" y="2734670"/>
            <a:ext cx="10484598" cy="2776538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E3C975-CFD4-32D4-C7C6-55C21609FBB5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63B0410-9CE9-7661-3156-3E132EBF754F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774710D-09DF-0A2F-FB19-1FB769E19C52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DE9F6AD-5B0A-64B1-9D0D-D2205CDDC4CC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6A4F6D8-B5CD-F648-3737-3816C76F742C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CA3CCE2-1FA4-DE22-79B1-DC0901E63871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DCBEF7C-DEFB-6638-760D-34D575E7E03D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47C0D55-9F2F-60A5-26A9-1B9AC9957BC1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C85FA31-5FE6-7ECF-7485-BB8C74CF0AA4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F883F42-6951-2C21-4879-35F638250B99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3C91950-9A67-7984-2E14-3CEA9AF88516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3880B35-3024-B331-7230-EB9B6855104C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B606BB4-CEBC-228A-2CBA-65826BE05714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3AC7E46-1C19-BEFF-3A21-4BAD21BD8901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6600A28-A4A5-88BE-9B71-10577EDCF03D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51DB0F3-14D2-F03E-5F22-4AC39ACEA7BF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13909FE-D3FA-F161-B238-A4D50FF5E7FE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F5CFAA5-B479-01C3-B6A5-150C74FF34D9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AF86FB2-818C-9C41-9F57-3794CC7BE148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99D58C8-6B35-19A3-7741-4E75DADB3F2C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C8685F0-7561-4822-FEBD-7760575E36A2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EEDC22C-B707-3BDB-30BA-9BCDF39DF652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C43792C-A8E2-30CB-DCF4-15FCE075EADF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D4B2F0C-311A-B36A-912F-87CD969032C1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B872663-80E1-37FD-D038-45C2C244B6E5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A7B6F1C-8800-80E2-CD90-DCAF99BFB449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4FE48C2-507B-C8A5-2239-E2F7E2C81018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15AB772-724C-0BBB-A0BA-6590A3B34FB1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61DCBBA-0CAB-9841-8365-84BE148BF80C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56CBF06B-804D-C479-2567-7743EBC7DBD7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34DAE43-B33F-2442-D7BD-21550C2C2DDC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9D10E4F-0BED-F36F-78FE-1F526220BD8A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E83A4A-1EAF-2484-68F7-3A4B2A807EB7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268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150F8B-381D-39D6-68EA-8FBA3BFB87D1}"/>
              </a:ext>
            </a:extLst>
          </p:cNvPr>
          <p:cNvSpPr/>
          <p:nvPr userDrawn="1"/>
        </p:nvSpPr>
        <p:spPr>
          <a:xfrm>
            <a:off x="0" y="5030346"/>
            <a:ext cx="6231663" cy="1827654"/>
          </a:xfrm>
          <a:custGeom>
            <a:avLst/>
            <a:gdLst>
              <a:gd name="csX0" fmla="*/ 0 w 6231663"/>
              <a:gd name="csY0" fmla="*/ 0 h 1827654"/>
              <a:gd name="csX1" fmla="*/ 242548 w 6231663"/>
              <a:gd name="csY1" fmla="*/ 155495 h 1827654"/>
              <a:gd name="csX2" fmla="*/ 5933626 w 6231663"/>
              <a:gd name="csY2" fmla="*/ 1823883 h 1827654"/>
              <a:gd name="csX3" fmla="*/ 6231663 w 6231663"/>
              <a:gd name="csY3" fmla="*/ 1827654 h 1827654"/>
              <a:gd name="csX4" fmla="*/ 0 w 6231663"/>
              <a:gd name="csY4" fmla="*/ 1827654 h 1827654"/>
              <a:gd name="csX5" fmla="*/ 0 w 6231663"/>
              <a:gd name="csY5" fmla="*/ 0 h 18276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231663" h="1827654">
                <a:moveTo>
                  <a:pt x="0" y="0"/>
                </a:moveTo>
                <a:lnTo>
                  <a:pt x="242548" y="155495"/>
                </a:lnTo>
                <a:cubicBezTo>
                  <a:pt x="1909522" y="1168373"/>
                  <a:pt x="3853221" y="1771175"/>
                  <a:pt x="5933626" y="1823883"/>
                </a:cubicBezTo>
                <a:lnTo>
                  <a:pt x="6231663" y="1827654"/>
                </a:lnTo>
                <a:lnTo>
                  <a:pt x="0" y="1827654"/>
                </a:lnTo>
                <a:lnTo>
                  <a:pt x="0" y="0"/>
                </a:lnTo>
                <a:close/>
              </a:path>
            </a:pathLst>
          </a:cu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D7C329-1687-6EB5-22A0-9C30EE2D32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3" cy="33849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1020A75-5AC5-E23F-716F-FD8C546846CF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chemeClr val="tx1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DE776E7-21AD-E0C6-4346-5B0F717F9F7D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5D0950-243A-8363-3F3D-1337A31C1F28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6CBF0E-08DE-E0CD-B04C-704446C0CA0F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DC8631-4D05-08A5-1148-E09BABA4B878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1CC0071-C226-DDEC-73FA-B58FC52526E9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AA909B-F7DB-9B16-3B37-1140DDF5B067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8D46596-1EAA-608E-CDB3-5EBB360ABB42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72BACF3-1ED4-8BD4-D301-FEA1F5EBA395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C8B467-07A8-7C60-32C8-BE070051A1D4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4B61F4F-4A73-54AF-2826-E28C54AAA493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743D41D-6CA2-7773-45AB-A4185B7B13D6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4E7289-9043-5115-8EF5-A8140D206B9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95A24C2-89B2-A035-9644-FA7F649FF610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19AFFC3-DC0D-70A4-755D-3792D3B3EBC4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0C6D11-56E7-0372-5722-BE8ED0FF1CBD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F6CA4F6-B5CA-32DC-144D-E7B1C1CFD353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B382D60-7870-938C-4715-2948D093EB8A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81A183-6AD0-20A2-D261-07AAB99D8301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61D28B2-6F7A-D0F7-0DB2-02B027465363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0BB9138-23AD-9CD4-BB8D-D3CBA0604AA4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08E474E-7C6E-ED72-142E-AE43076E4AED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57A4ADC-99E1-2ABB-AEF3-A27555618FDC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06B4E8D-372A-44B5-7C61-09CE6C794CB6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DF7EB1-9D4A-17EE-5F70-2A96C5B12B89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4F27D64-2F66-406E-D1B8-7397D03F28B1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8817B09-E0D7-D2CC-1255-37639EEBF5F0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8A2B9B2-DAB2-ED8E-ACDD-04E1FD86F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F7A2E6E-2EA3-098D-DDA7-A168E0FA09BE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35E52E2-0D5E-014D-565A-56728AEAA0D6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FE46DE2-5675-87CC-102B-319BA42FF2FE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5C811DE-410E-4FF6-AEA8-17C9C1DB4818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5B2C111-0F67-00CF-C037-04AEA533E95E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DFC23153-6BB3-CF41-26AB-2AD50B3C36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4070" y="410123"/>
            <a:ext cx="10483848" cy="1328232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CEB6B086-4B30-9525-5085-6085AD3B241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94070" y="1960341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1732BF17-AC6E-7CD5-7899-EFDFC8D6AE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3320" y="2734670"/>
            <a:ext cx="10484598" cy="2776538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</p:spTree>
    <p:extLst>
      <p:ext uri="{BB962C8B-B14F-4D97-AF65-F5344CB8AC3E}">
        <p14:creationId xmlns:p14="http://schemas.microsoft.com/office/powerpoint/2010/main" val="156903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150F8B-381D-39D6-68EA-8FBA3BFB87D1}"/>
              </a:ext>
            </a:extLst>
          </p:cNvPr>
          <p:cNvSpPr/>
          <p:nvPr userDrawn="1"/>
        </p:nvSpPr>
        <p:spPr>
          <a:xfrm>
            <a:off x="0" y="5030346"/>
            <a:ext cx="6231663" cy="1827654"/>
          </a:xfrm>
          <a:custGeom>
            <a:avLst/>
            <a:gdLst>
              <a:gd name="csX0" fmla="*/ 0 w 6231663"/>
              <a:gd name="csY0" fmla="*/ 0 h 1827654"/>
              <a:gd name="csX1" fmla="*/ 242548 w 6231663"/>
              <a:gd name="csY1" fmla="*/ 155495 h 1827654"/>
              <a:gd name="csX2" fmla="*/ 5933626 w 6231663"/>
              <a:gd name="csY2" fmla="*/ 1823883 h 1827654"/>
              <a:gd name="csX3" fmla="*/ 6231663 w 6231663"/>
              <a:gd name="csY3" fmla="*/ 1827654 h 1827654"/>
              <a:gd name="csX4" fmla="*/ 0 w 6231663"/>
              <a:gd name="csY4" fmla="*/ 1827654 h 1827654"/>
              <a:gd name="csX5" fmla="*/ 0 w 6231663"/>
              <a:gd name="csY5" fmla="*/ 0 h 182765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231663" h="1827654">
                <a:moveTo>
                  <a:pt x="0" y="0"/>
                </a:moveTo>
                <a:lnTo>
                  <a:pt x="242548" y="155495"/>
                </a:lnTo>
                <a:cubicBezTo>
                  <a:pt x="1909522" y="1168373"/>
                  <a:pt x="3853221" y="1771175"/>
                  <a:pt x="5933626" y="1823883"/>
                </a:cubicBezTo>
                <a:lnTo>
                  <a:pt x="6231663" y="1827654"/>
                </a:lnTo>
                <a:lnTo>
                  <a:pt x="0" y="182765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D7C329-1687-6EB5-22A0-9C30EE2D32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035" y="6175607"/>
            <a:ext cx="1388853" cy="33849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1020A75-5AC5-E23F-716F-FD8C546846CF}"/>
              </a:ext>
            </a:extLst>
          </p:cNvPr>
          <p:cNvGrpSpPr/>
          <p:nvPr userDrawn="1"/>
        </p:nvGrpSpPr>
        <p:grpSpPr>
          <a:xfrm rot="5400000">
            <a:off x="11252485" y="208862"/>
            <a:ext cx="1220997" cy="550460"/>
            <a:chOff x="3484123" y="723778"/>
            <a:chExt cx="3998717" cy="1819772"/>
          </a:xfrm>
          <a:solidFill>
            <a:srgbClr val="CFB87C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DE776E7-21AD-E0C6-4346-5B0F717F9F7D}"/>
                </a:ext>
              </a:extLst>
            </p:cNvPr>
            <p:cNvSpPr/>
            <p:nvPr/>
          </p:nvSpPr>
          <p:spPr>
            <a:xfrm flipH="1" flipV="1">
              <a:off x="34841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65D0950-243A-8363-3F3D-1337A31C1F28}"/>
                </a:ext>
              </a:extLst>
            </p:cNvPr>
            <p:cNvSpPr/>
            <p:nvPr/>
          </p:nvSpPr>
          <p:spPr>
            <a:xfrm flipH="1" flipV="1">
              <a:off x="40175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6CBF0E-08DE-E0CD-B04C-704446C0CA0F}"/>
                </a:ext>
              </a:extLst>
            </p:cNvPr>
            <p:cNvSpPr/>
            <p:nvPr/>
          </p:nvSpPr>
          <p:spPr>
            <a:xfrm flipH="1" flipV="1">
              <a:off x="34841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DC8631-4D05-08A5-1148-E09BABA4B878}"/>
                </a:ext>
              </a:extLst>
            </p:cNvPr>
            <p:cNvSpPr/>
            <p:nvPr/>
          </p:nvSpPr>
          <p:spPr>
            <a:xfrm flipH="1" flipV="1">
              <a:off x="40175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1CC0071-C226-DDEC-73FA-B58FC52526E9}"/>
                </a:ext>
              </a:extLst>
            </p:cNvPr>
            <p:cNvSpPr/>
            <p:nvPr/>
          </p:nvSpPr>
          <p:spPr>
            <a:xfrm flipH="1" flipV="1">
              <a:off x="34841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2AA909B-F7DB-9B16-3B37-1140DDF5B067}"/>
                </a:ext>
              </a:extLst>
            </p:cNvPr>
            <p:cNvSpPr/>
            <p:nvPr/>
          </p:nvSpPr>
          <p:spPr>
            <a:xfrm flipH="1" flipV="1">
              <a:off x="40175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8D46596-1EAA-608E-CDB3-5EBB360ABB42}"/>
                </a:ext>
              </a:extLst>
            </p:cNvPr>
            <p:cNvSpPr/>
            <p:nvPr/>
          </p:nvSpPr>
          <p:spPr>
            <a:xfrm flipH="1" flipV="1">
              <a:off x="34841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72BACF3-1ED4-8BD4-D301-FEA1F5EBA395}"/>
                </a:ext>
              </a:extLst>
            </p:cNvPr>
            <p:cNvSpPr/>
            <p:nvPr/>
          </p:nvSpPr>
          <p:spPr>
            <a:xfrm flipH="1" flipV="1">
              <a:off x="40175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1C8B467-07A8-7C60-32C8-BE070051A1D4}"/>
                </a:ext>
              </a:extLst>
            </p:cNvPr>
            <p:cNvSpPr/>
            <p:nvPr/>
          </p:nvSpPr>
          <p:spPr>
            <a:xfrm flipH="1" flipV="1">
              <a:off x="45509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4B61F4F-4A73-54AF-2826-E28C54AAA493}"/>
                </a:ext>
              </a:extLst>
            </p:cNvPr>
            <p:cNvSpPr/>
            <p:nvPr/>
          </p:nvSpPr>
          <p:spPr>
            <a:xfrm flipH="1" flipV="1">
              <a:off x="5084323" y="723778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743D41D-6CA2-7773-45AB-A4185B7B13D6}"/>
                </a:ext>
              </a:extLst>
            </p:cNvPr>
            <p:cNvSpPr/>
            <p:nvPr/>
          </p:nvSpPr>
          <p:spPr>
            <a:xfrm flipH="1" flipV="1">
              <a:off x="45509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4E7289-9043-5115-8EF5-A8140D206B90}"/>
                </a:ext>
              </a:extLst>
            </p:cNvPr>
            <p:cNvSpPr/>
            <p:nvPr/>
          </p:nvSpPr>
          <p:spPr>
            <a:xfrm flipH="1" flipV="1">
              <a:off x="5084323" y="1236916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95A24C2-89B2-A035-9644-FA7F649FF610}"/>
                </a:ext>
              </a:extLst>
            </p:cNvPr>
            <p:cNvSpPr/>
            <p:nvPr/>
          </p:nvSpPr>
          <p:spPr>
            <a:xfrm flipH="1" flipV="1">
              <a:off x="45509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19AFFC3-DC0D-70A4-755D-3792D3B3EBC4}"/>
                </a:ext>
              </a:extLst>
            </p:cNvPr>
            <p:cNvSpPr/>
            <p:nvPr/>
          </p:nvSpPr>
          <p:spPr>
            <a:xfrm flipH="1" flipV="1">
              <a:off x="5084323" y="1750054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E0C6D11-56E7-0372-5722-BE8ED0FF1CBD}"/>
                </a:ext>
              </a:extLst>
            </p:cNvPr>
            <p:cNvSpPr/>
            <p:nvPr/>
          </p:nvSpPr>
          <p:spPr>
            <a:xfrm flipH="1" flipV="1">
              <a:off x="45509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F6CA4F6-B5CA-32DC-144D-E7B1C1CFD353}"/>
                </a:ext>
              </a:extLst>
            </p:cNvPr>
            <p:cNvSpPr/>
            <p:nvPr/>
          </p:nvSpPr>
          <p:spPr>
            <a:xfrm flipH="1" flipV="1">
              <a:off x="5084323" y="2263192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B382D60-7870-938C-4715-2948D093EB8A}"/>
                </a:ext>
              </a:extLst>
            </p:cNvPr>
            <p:cNvSpPr/>
            <p:nvPr/>
          </p:nvSpPr>
          <p:spPr>
            <a:xfrm flipH="1" flipV="1">
              <a:off x="56177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C81A183-6AD0-20A2-D261-07AAB99D8301}"/>
                </a:ext>
              </a:extLst>
            </p:cNvPr>
            <p:cNvSpPr/>
            <p:nvPr/>
          </p:nvSpPr>
          <p:spPr>
            <a:xfrm flipH="1" flipV="1">
              <a:off x="61511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61D28B2-6F7A-D0F7-0DB2-02B027465363}"/>
                </a:ext>
              </a:extLst>
            </p:cNvPr>
            <p:cNvSpPr/>
            <p:nvPr/>
          </p:nvSpPr>
          <p:spPr>
            <a:xfrm flipH="1" flipV="1">
              <a:off x="56177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0BB9138-23AD-9CD4-BB8D-D3CBA0604AA4}"/>
                </a:ext>
              </a:extLst>
            </p:cNvPr>
            <p:cNvSpPr/>
            <p:nvPr/>
          </p:nvSpPr>
          <p:spPr>
            <a:xfrm flipH="1" flipV="1">
              <a:off x="61511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08E474E-7C6E-ED72-142E-AE43076E4AED}"/>
                </a:ext>
              </a:extLst>
            </p:cNvPr>
            <p:cNvSpPr/>
            <p:nvPr/>
          </p:nvSpPr>
          <p:spPr>
            <a:xfrm flipH="1" flipV="1">
              <a:off x="56177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57A4ADC-99E1-2ABB-AEF3-A27555618FDC}"/>
                </a:ext>
              </a:extLst>
            </p:cNvPr>
            <p:cNvSpPr/>
            <p:nvPr/>
          </p:nvSpPr>
          <p:spPr>
            <a:xfrm flipH="1" flipV="1">
              <a:off x="61511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06B4E8D-372A-44B5-7C61-09CE6C794CB6}"/>
                </a:ext>
              </a:extLst>
            </p:cNvPr>
            <p:cNvSpPr/>
            <p:nvPr/>
          </p:nvSpPr>
          <p:spPr>
            <a:xfrm flipH="1" flipV="1">
              <a:off x="56177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DF7EB1-9D4A-17EE-5F70-2A96C5B12B89}"/>
                </a:ext>
              </a:extLst>
            </p:cNvPr>
            <p:cNvSpPr/>
            <p:nvPr/>
          </p:nvSpPr>
          <p:spPr>
            <a:xfrm flipH="1" flipV="1">
              <a:off x="61511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4F27D64-2F66-406E-D1B8-7397D03F28B1}"/>
                </a:ext>
              </a:extLst>
            </p:cNvPr>
            <p:cNvSpPr/>
            <p:nvPr/>
          </p:nvSpPr>
          <p:spPr>
            <a:xfrm flipH="1" flipV="1">
              <a:off x="66845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8817B09-E0D7-D2CC-1255-37639EEBF5F0}"/>
                </a:ext>
              </a:extLst>
            </p:cNvPr>
            <p:cNvSpPr/>
            <p:nvPr/>
          </p:nvSpPr>
          <p:spPr>
            <a:xfrm flipH="1" flipV="1">
              <a:off x="7217923" y="739219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8A2B9B2-DAB2-ED8E-ACDD-04E1FD86F60A}"/>
                </a:ext>
              </a:extLst>
            </p:cNvPr>
            <p:cNvSpPr/>
            <p:nvPr/>
          </p:nvSpPr>
          <p:spPr>
            <a:xfrm flipH="1" flipV="1">
              <a:off x="66845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F7A2E6E-2EA3-098D-DDA7-A168E0FA09BE}"/>
                </a:ext>
              </a:extLst>
            </p:cNvPr>
            <p:cNvSpPr/>
            <p:nvPr/>
          </p:nvSpPr>
          <p:spPr>
            <a:xfrm flipH="1" flipV="1">
              <a:off x="7217923" y="1252357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35E52E2-0D5E-014D-565A-56728AEAA0D6}"/>
                </a:ext>
              </a:extLst>
            </p:cNvPr>
            <p:cNvSpPr/>
            <p:nvPr/>
          </p:nvSpPr>
          <p:spPr>
            <a:xfrm flipH="1" flipV="1">
              <a:off x="66845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FE46DE2-5675-87CC-102B-319BA42FF2FE}"/>
                </a:ext>
              </a:extLst>
            </p:cNvPr>
            <p:cNvSpPr/>
            <p:nvPr/>
          </p:nvSpPr>
          <p:spPr>
            <a:xfrm flipH="1" flipV="1">
              <a:off x="7217923" y="1765495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5C811DE-410E-4FF6-AEA8-17C9C1DB4818}"/>
                </a:ext>
              </a:extLst>
            </p:cNvPr>
            <p:cNvSpPr/>
            <p:nvPr/>
          </p:nvSpPr>
          <p:spPr>
            <a:xfrm flipH="1" flipV="1">
              <a:off x="66845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5B2C111-0F67-00CF-C037-04AEA533E95E}"/>
                </a:ext>
              </a:extLst>
            </p:cNvPr>
            <p:cNvSpPr/>
            <p:nvPr/>
          </p:nvSpPr>
          <p:spPr>
            <a:xfrm flipH="1" flipV="1">
              <a:off x="7217923" y="2278633"/>
              <a:ext cx="264917" cy="264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DFC23153-6BB3-CF41-26AB-2AD50B3C36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4070" y="343896"/>
            <a:ext cx="10483848" cy="887529"/>
          </a:xfrm>
          <a:prstGeom prst="rect">
            <a:avLst/>
          </a:prstGeom>
        </p:spPr>
        <p:txBody>
          <a:bodyPr anchor="b"/>
          <a:lstStyle>
            <a:lvl1pPr algn="l">
              <a:defRPr sz="4000" b="1" i="0" spc="0">
                <a:solidFill>
                  <a:schemeClr val="tx1"/>
                </a:solidFill>
                <a:latin typeface="HelveticaNeueLT Pro 55 Roman" panose="020B0604020202020204" pitchFamily="34" charset="0"/>
                <a:cs typeface="HelveticaNeueLT Pro 55 Roman" panose="020B0604020202020204" pitchFamily="34" charset="0"/>
              </a:defRPr>
            </a:lvl1pPr>
          </a:lstStyle>
          <a:p>
            <a:r>
              <a:rPr lang="en-US" dirty="0"/>
              <a:t>CLICK TO EDIT HEADING TEXT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1732BF17-AC6E-7CD5-7899-EFDFC8D6AE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3320" y="2059619"/>
            <a:ext cx="5138343" cy="3451589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column 1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A7B4D88-B1F3-6500-9C5C-76047A49D0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39575" y="2059618"/>
            <a:ext cx="5138343" cy="3451589"/>
          </a:xfrm>
        </p:spPr>
        <p:txBody>
          <a:bodyPr/>
          <a:lstStyle>
            <a:lvl1pPr>
              <a:buNone/>
              <a:defRPr sz="1600">
                <a:latin typeface="HelveticaNeueLT Pro 55 Roman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column 2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FC6A7C8F-AE83-8789-8596-C5896F5608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94070" y="1319730"/>
            <a:ext cx="6002110" cy="6515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00" b="1" i="0">
                <a:solidFill>
                  <a:schemeClr val="tx1"/>
                </a:solidFill>
                <a:latin typeface="HelveticaNeueLT Pro 55 Roman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SUBHEADING TEXT</a:t>
            </a:r>
          </a:p>
        </p:txBody>
      </p:sp>
    </p:spTree>
    <p:extLst>
      <p:ext uri="{BB962C8B-B14F-4D97-AF65-F5344CB8AC3E}">
        <p14:creationId xmlns:p14="http://schemas.microsoft.com/office/powerpoint/2010/main" val="106940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2CAA15-2200-0D9A-E433-2B5C53FA37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r="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CDBB0B-13B7-E716-4E12-53DD7D8194A9}"/>
              </a:ext>
            </a:extLst>
          </p:cNvPr>
          <p:cNvSpPr/>
          <p:nvPr userDrawn="1"/>
        </p:nvSpPr>
        <p:spPr>
          <a:xfrm>
            <a:off x="3331029" y="0"/>
            <a:ext cx="886097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45000">
                <a:srgbClr val="000000">
                  <a:alpha val="55000"/>
                </a:srgbClr>
              </a:gs>
              <a:gs pos="100000">
                <a:schemeClr val="tx1">
                  <a:alpha val="70000"/>
                </a:schemeClr>
              </a:gs>
              <a:gs pos="24000">
                <a:schemeClr val="tx1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9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6" r:id="rId2"/>
    <p:sldLayoutId id="2147483695" r:id="rId3"/>
    <p:sldLayoutId id="2147483697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1"/>
          </a:solidFill>
          <a:latin typeface="HelveticaNeueLT Pro 55 Roman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BE191-F483-D0BF-B683-26D63F2BB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E12F-97CB-A758-9FAE-DE3DD5A03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4E873-3E33-1BB7-C520-CD13220021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D6A39-37AC-4444-8991-08D8850F1DF0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71F5A-540C-461D-BBF3-98E32AB08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E875C-A825-5A5F-2A67-405007C41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4E4379-FAB5-4A62-AD05-73E7366A29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0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  <p:sldLayoutId id="2147483715" r:id="rId5"/>
    <p:sldLayoutId id="2147483719" r:id="rId6"/>
    <p:sldLayoutId id="2147483705" r:id="rId7"/>
    <p:sldLayoutId id="2147483706" r:id="rId8"/>
    <p:sldLayoutId id="2147483717" r:id="rId9"/>
    <p:sldLayoutId id="214748371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1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50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758EB4-309E-1A36-1539-05B3432B0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EA372-A49D-12DA-982A-98BE5191D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83C40-3911-C544-DBD5-E5F01B72BB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DEEF3D-C376-4563-843B-3224135F2AC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372ED-2DDC-72FD-5330-DD2CF09788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D700C-BEE3-59B2-6729-7CE07D912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BC4243-7313-4059-AB6F-E8AE4D50A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6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9" Type="http://schemas.openxmlformats.org/officeDocument/2006/relationships/image" Target="../media/image54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41" Type="http://schemas.openxmlformats.org/officeDocument/2006/relationships/image" Target="../media/image5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9" Type="http://schemas.openxmlformats.org/officeDocument/2006/relationships/image" Target="../media/image94.png"/><Relationship Id="rId21" Type="http://schemas.openxmlformats.org/officeDocument/2006/relationships/image" Target="../media/image76.png"/><Relationship Id="rId34" Type="http://schemas.openxmlformats.org/officeDocument/2006/relationships/image" Target="../media/image89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41" Type="http://schemas.openxmlformats.org/officeDocument/2006/relationships/image" Target="../media/image9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32" Type="http://schemas.openxmlformats.org/officeDocument/2006/relationships/image" Target="../media/image87.png"/><Relationship Id="rId37" Type="http://schemas.openxmlformats.org/officeDocument/2006/relationships/image" Target="../media/image92.png"/><Relationship Id="rId40" Type="http://schemas.openxmlformats.org/officeDocument/2006/relationships/image" Target="../media/image95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36" Type="http://schemas.openxmlformats.org/officeDocument/2006/relationships/image" Target="../media/image91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31" Type="http://schemas.openxmlformats.org/officeDocument/2006/relationships/image" Target="../media/image86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Relationship Id="rId35" Type="http://schemas.openxmlformats.org/officeDocument/2006/relationships/image" Target="../media/image90.png"/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33" Type="http://schemas.openxmlformats.org/officeDocument/2006/relationships/image" Target="../media/image88.png"/><Relationship Id="rId38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26" Type="http://schemas.openxmlformats.org/officeDocument/2006/relationships/image" Target="../media/image121.png"/><Relationship Id="rId39" Type="http://schemas.openxmlformats.org/officeDocument/2006/relationships/image" Target="../media/image134.png"/><Relationship Id="rId21" Type="http://schemas.openxmlformats.org/officeDocument/2006/relationships/image" Target="../media/image116.png"/><Relationship Id="rId34" Type="http://schemas.openxmlformats.org/officeDocument/2006/relationships/image" Target="../media/image129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29" Type="http://schemas.openxmlformats.org/officeDocument/2006/relationships/image" Target="../media/image124.png"/><Relationship Id="rId41" Type="http://schemas.openxmlformats.org/officeDocument/2006/relationships/image" Target="../media/image13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24" Type="http://schemas.openxmlformats.org/officeDocument/2006/relationships/image" Target="../media/image119.png"/><Relationship Id="rId32" Type="http://schemas.openxmlformats.org/officeDocument/2006/relationships/image" Target="../media/image127.png"/><Relationship Id="rId37" Type="http://schemas.openxmlformats.org/officeDocument/2006/relationships/image" Target="../media/image132.png"/><Relationship Id="rId40" Type="http://schemas.openxmlformats.org/officeDocument/2006/relationships/image" Target="../media/image135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28" Type="http://schemas.openxmlformats.org/officeDocument/2006/relationships/image" Target="../media/image123.png"/><Relationship Id="rId36" Type="http://schemas.openxmlformats.org/officeDocument/2006/relationships/image" Target="../media/image131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31" Type="http://schemas.openxmlformats.org/officeDocument/2006/relationships/image" Target="../media/image126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Relationship Id="rId22" Type="http://schemas.openxmlformats.org/officeDocument/2006/relationships/image" Target="../media/image117.png"/><Relationship Id="rId27" Type="http://schemas.openxmlformats.org/officeDocument/2006/relationships/image" Target="../media/image122.png"/><Relationship Id="rId30" Type="http://schemas.openxmlformats.org/officeDocument/2006/relationships/image" Target="../media/image125.png"/><Relationship Id="rId35" Type="http://schemas.openxmlformats.org/officeDocument/2006/relationships/image" Target="../media/image130.png"/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5" Type="http://schemas.openxmlformats.org/officeDocument/2006/relationships/image" Target="../media/image120.png"/><Relationship Id="rId33" Type="http://schemas.openxmlformats.org/officeDocument/2006/relationships/image" Target="../media/image128.png"/><Relationship Id="rId38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52AFDCA-C367-14F2-EC46-C5F319E2D9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B098F1A-41E8-DC54-033C-2F591D91C1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253C203-2048-EFA3-92CE-D47CE762D343}"/>
              </a:ext>
            </a:extLst>
          </p:cNvPr>
          <p:cNvCxnSpPr/>
          <p:nvPr/>
        </p:nvCxnSpPr>
        <p:spPr>
          <a:xfrm>
            <a:off x="6641352" y="4138799"/>
            <a:ext cx="504825" cy="0"/>
          </a:xfrm>
          <a:prstGeom prst="line">
            <a:avLst/>
          </a:prstGeom>
          <a:ln w="76200">
            <a:solidFill>
              <a:srgbClr val="CFB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419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E8440-D91E-545C-72CB-B3F20D5DC7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EF2FE-17EE-BEEF-6FED-9E9B3F3E65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5B92DE-85CD-D9CE-F634-1E02CC9BB0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79D384-C2A5-A15E-3D32-C5ED54AD27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19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F6C30B4-03B3-ECF2-5337-95F31BF228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1624" y="3299951"/>
            <a:ext cx="3460376" cy="3558049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9322AF4-DC27-FCE4-24F7-5C45BD4CAC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6483DE9-3166-6C9F-4B71-BE33F1417C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560D5-6BE1-AEF2-1FDA-C6B6C4D670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D02144-FD6A-5149-0E5C-168F7DE0A80C}"/>
              </a:ext>
            </a:extLst>
          </p:cNvPr>
          <p:cNvSpPr txBox="1"/>
          <p:nvPr/>
        </p:nvSpPr>
        <p:spPr>
          <a:xfrm>
            <a:off x="4683499" y="5837872"/>
            <a:ext cx="3857625" cy="830997"/>
          </a:xfrm>
          <a:prstGeom prst="rect">
            <a:avLst/>
          </a:prstGeom>
          <a:solidFill>
            <a:schemeClr val="tx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To replace this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and delete the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on the “insert picture “button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Choose your new image</a:t>
            </a:r>
          </a:p>
        </p:txBody>
      </p:sp>
    </p:spTree>
    <p:extLst>
      <p:ext uri="{BB962C8B-B14F-4D97-AF65-F5344CB8AC3E}">
        <p14:creationId xmlns:p14="http://schemas.microsoft.com/office/powerpoint/2010/main" val="1144921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112AD4-1A41-AF4F-43BC-EBB286A84E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2591F67-261F-B91A-6104-6DAAB35F67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D8A1F-A057-62CE-5F90-84CFC2E36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DAD5A7-3D30-3606-CCB7-2855A46183E0}"/>
              </a:ext>
            </a:extLst>
          </p:cNvPr>
          <p:cNvSpPr txBox="1"/>
          <p:nvPr/>
        </p:nvSpPr>
        <p:spPr>
          <a:xfrm>
            <a:off x="4683499" y="5837872"/>
            <a:ext cx="3857625" cy="830997"/>
          </a:xfrm>
          <a:prstGeom prst="rect">
            <a:avLst/>
          </a:prstGeom>
          <a:solidFill>
            <a:schemeClr val="tx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To replace this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and delete the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on the “insert picture “button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200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Choose your new image</a:t>
            </a:r>
          </a:p>
        </p:txBody>
      </p:sp>
      <p:pic>
        <p:nvPicPr>
          <p:cNvPr id="12" name="Picture Placeholder 10">
            <a:extLst>
              <a:ext uri="{FF2B5EF4-FFF2-40B4-BE49-F238E27FC236}">
                <a16:creationId xmlns:a16="http://schemas.microsoft.com/office/drawing/2014/main" id="{AD2A6F2D-3FB3-9DC2-8605-03AC8A26AC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1624" y="3299951"/>
            <a:ext cx="3460376" cy="3558049"/>
          </a:xfrm>
        </p:spPr>
      </p:pic>
    </p:spTree>
    <p:extLst>
      <p:ext uri="{BB962C8B-B14F-4D97-AF65-F5344CB8AC3E}">
        <p14:creationId xmlns:p14="http://schemas.microsoft.com/office/powerpoint/2010/main" val="126429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B43F6-2431-4AB8-51B7-8BD0935E1C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581D28-F371-498F-AB8A-1814692330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E4E566-D461-C43D-AD45-63EFE42EAB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8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3277A-6660-A5F1-0E1F-FE90DC71B9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EF820-F122-81C5-ACC2-AA232E9698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B58C84-9D0C-A5D6-A2D4-D6D694D1E8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686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0DDE69-09BC-4C3B-82A1-0CE839EA01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547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EA0A8D-0301-5F01-2BA1-FBADF29C4B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7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158193-FBFF-9D18-BD9A-ECAEAA2CDE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AF8FF-E15C-AD73-D1B8-FBDE4210B2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44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B3A15B-DB11-8ADD-E069-E259BA8D96F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40FB91-B68D-CC23-A0FE-7DFAD4259D7C}"/>
              </a:ext>
            </a:extLst>
          </p:cNvPr>
          <p:cNvSpPr txBox="1"/>
          <p:nvPr/>
        </p:nvSpPr>
        <p:spPr>
          <a:xfrm>
            <a:off x="4729424" y="331596"/>
            <a:ext cx="2733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FB87C"/>
                </a:solidFill>
                <a:latin typeface="HelveticaNeueLT Pro 55 Roman" panose="020B0604020202020204" pitchFamily="34" charset="0"/>
              </a:rPr>
              <a:t>ICONS TO USE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A605379-17F4-7700-E82E-D876E45B1A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506" y="1130582"/>
            <a:ext cx="501908" cy="605195"/>
          </a:xfrm>
          <a:prstGeom prst="rect">
            <a:avLst/>
          </a:prstGeom>
          <a:noFill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56B78F-A099-A8C8-E413-EBC860C93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251" y="1130582"/>
            <a:ext cx="561152" cy="6051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3BE22B9-08EA-5AD4-403A-83D34F813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1174" y="1130581"/>
            <a:ext cx="646694" cy="6051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A79373-0174-43AA-DC7A-F61A008B99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7639" y="1130582"/>
            <a:ext cx="888640" cy="5829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78C2BD0-20CF-CBD8-6368-DF73BE2153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2763" y="1130582"/>
            <a:ext cx="646694" cy="64669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9AD201D-873E-5F08-13D8-5F155EEE27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8782" y="1130581"/>
            <a:ext cx="675759" cy="64669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054950-7823-EEC3-ED76-A330E97528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2405" y="1130581"/>
            <a:ext cx="693152" cy="64669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8F1E58F-C7E9-52EC-738E-A7319FEB20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402" y="1130581"/>
            <a:ext cx="798914" cy="64232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11D2EB8-5DA2-83C7-335B-DAEB77FDC5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1323" y="1130581"/>
            <a:ext cx="646694" cy="64669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CFC5026-75C4-4FA0-F872-07EC9458A3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2734" y="1130582"/>
            <a:ext cx="675759" cy="6748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C674FBF-712C-8F8A-4B3A-8AB6DA64E2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63" y="2486425"/>
            <a:ext cx="670593" cy="64545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06DF092-815E-233D-3B00-A9A5E7F8763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967" y="2486425"/>
            <a:ext cx="915719" cy="64308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770DD6A-3CCE-1E94-BF65-17D6735D507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733" y="2486426"/>
            <a:ext cx="526707" cy="61065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EA9682A-E23F-8ED7-5E82-0B3125EE53F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811" y="2486425"/>
            <a:ext cx="610652" cy="61065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74A90A9-F0B2-AD90-DA0E-A4164F397EA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172" y="2408585"/>
            <a:ext cx="754919" cy="73056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390E910-E90A-79C7-7F7B-29783226D3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1587" y="2408585"/>
            <a:ext cx="724264" cy="72329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A54E4DCF-379A-3CC4-7AA5-8532D14877D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9857" y="2404217"/>
            <a:ext cx="724264" cy="78374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33AC150-888A-8D3F-76FB-81505AA4FEE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2331" y="2401316"/>
            <a:ext cx="716929" cy="73056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B76E127-A8DD-BC3B-91D9-577D3B9CFBD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6377" y="2408584"/>
            <a:ext cx="961983" cy="71286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B13B979-DE1D-3CE5-E408-511BF65CF03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53414" y="2408584"/>
            <a:ext cx="650085" cy="73650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A9F2574-57E1-1FA2-54EC-70F7A301662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57" y="3891082"/>
            <a:ext cx="504357" cy="6624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2FFF73D1-B2D2-0E31-B053-3DBDF4871A3E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967" y="3998567"/>
            <a:ext cx="915721" cy="52396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FB8E0C18-F00A-B97E-FFAB-42F6D8C5B20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733" y="3854605"/>
            <a:ext cx="651467" cy="67115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9CAB7F4-08FF-4951-6AA0-DD66F35838D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811" y="3879563"/>
            <a:ext cx="651466" cy="60468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5F85CDF-3F00-2DCD-3167-0DB39F001AD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172" y="3854604"/>
            <a:ext cx="746259" cy="746259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E0D6600D-93E1-B63F-ACD9-00B45D2005B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1325" y="3781628"/>
            <a:ext cx="525898" cy="77186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B3AD9511-2DBF-52E6-8F6B-F4D3DC66555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118" y="3823765"/>
            <a:ext cx="724264" cy="72426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AEF4E26-C0A2-77AC-4142-4AEFB0A29D25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3915" y="3823765"/>
            <a:ext cx="579411" cy="724263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B83E9481-1F38-5C0A-287C-A9D8D0C50DB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7401" y="3854604"/>
            <a:ext cx="739932" cy="70119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4D5064C0-CC3B-71EB-D47F-53156778400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241" y="5422365"/>
            <a:ext cx="757990" cy="71830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D7932726-7D0B-6CA1-6F45-3D8D02D81840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0697" y="5417916"/>
            <a:ext cx="757990" cy="718256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F3C85FD3-61D3-5FBA-3EDA-48C4D5CEA4D1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9649" y="5417916"/>
            <a:ext cx="757989" cy="729463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F318A702-1159-5756-D346-E802595207AB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2664" y="5425985"/>
            <a:ext cx="407359" cy="78742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4A0D9FB4-DB0F-6E0E-F3E2-6DAE9F96DF4F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5020" y="5456469"/>
            <a:ext cx="728618" cy="730567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A92D184-B378-EA89-CF73-33836C14419A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8635" y="5456468"/>
            <a:ext cx="757948" cy="756938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ECAED97-7776-A7CB-7C1F-CFFD85218852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0340" y="5425985"/>
            <a:ext cx="771822" cy="73261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D8023ADC-9414-BCB1-192F-C8B540D42D6A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5919" y="5425985"/>
            <a:ext cx="658033" cy="756939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DACD2831-D3B1-4549-B97A-01C92CA5613D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4241" y="5469978"/>
            <a:ext cx="586251" cy="666195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040107E9-6EAB-2816-5082-A2D0A3C120DD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21800" y="3909108"/>
            <a:ext cx="646694" cy="646694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FCD3AA85-3289-1E95-ADFD-DE0DDDBEFD64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2881" y="5395922"/>
            <a:ext cx="895464" cy="74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56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86C3E-F65C-0851-7BDE-93150BA8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749A19-FD06-40B8-BE61-B7198647DE3D}"/>
              </a:ext>
            </a:extLst>
          </p:cNvPr>
          <p:cNvSpPr txBox="1"/>
          <p:nvPr/>
        </p:nvSpPr>
        <p:spPr>
          <a:xfrm>
            <a:off x="4729424" y="331596"/>
            <a:ext cx="2733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HelveticaNeueLT Pro 55 Roman" panose="020B0604020202020204" pitchFamily="34" charset="0"/>
              </a:rPr>
              <a:t>ICONS TO USE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34EE7AF-156E-0ECD-D2B9-0E71B23674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06" y="1130582"/>
            <a:ext cx="501909" cy="605195"/>
          </a:xfrm>
          <a:prstGeom prst="rect">
            <a:avLst/>
          </a:prstGeom>
          <a:noFill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D32833-6308-B520-6DF2-A33A3EA87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251" y="1130582"/>
            <a:ext cx="561152" cy="60519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B3F6260-2FBD-9D73-E0AF-6ED0463E08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174" y="1130581"/>
            <a:ext cx="646694" cy="6051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1E7E8A7-7EA2-6D3D-9086-77DBB92FEA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7639" y="1130582"/>
            <a:ext cx="888641" cy="5829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AF7EC25-C76D-3B95-BE79-ABC32792E3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763" y="1130582"/>
            <a:ext cx="646694" cy="64669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2CFE106-33BC-1D5B-1205-9088B87132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8782" y="1130581"/>
            <a:ext cx="675760" cy="64669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3A34E1-DC11-7630-E813-3C5478C673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405" y="1130581"/>
            <a:ext cx="693153" cy="64669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EAE4D5-FBBC-9EDF-AE69-B4468EC107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402" y="1130581"/>
            <a:ext cx="798914" cy="64232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7AD8218-FE47-F176-6452-98A661934F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323" y="1130581"/>
            <a:ext cx="646694" cy="64669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9C0DAC9-7740-8616-AD4A-6140045A48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2734" y="1130582"/>
            <a:ext cx="675760" cy="6748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DA28FF0-B883-C5E9-B573-31AAEC12D58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63" y="2486425"/>
            <a:ext cx="670593" cy="64545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FF38179-DCE2-F418-0F0F-C661390EA31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967" y="2486425"/>
            <a:ext cx="915720" cy="64308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62510C2-0365-0342-9A00-6D2CA41403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9733" y="2486426"/>
            <a:ext cx="526708" cy="61065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F5430E7-DDF1-81DF-C03F-A2D5C054F05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811" y="2486425"/>
            <a:ext cx="610652" cy="61065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519453F-5F99-38EB-A958-2FD8CBB192A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172" y="2408585"/>
            <a:ext cx="754920" cy="73056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BF8A5C6-4499-C193-157F-FDC08D427AF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587" y="2408585"/>
            <a:ext cx="724264" cy="7233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D23F37F-FEE3-1325-0E7E-86DA0163748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9857" y="2404217"/>
            <a:ext cx="724264" cy="78375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28FB000-A6E6-7716-9D0E-AAE4AE13167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331" y="2401316"/>
            <a:ext cx="716930" cy="73056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FE025EF3-0C95-5E2F-72B5-65E55CE7454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6377" y="2408584"/>
            <a:ext cx="961983" cy="7128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8AC04AB-A297-6FA8-7E68-4E2226E7293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3414" y="2408584"/>
            <a:ext cx="650086" cy="73650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389A0392-61CE-1BF0-7733-811804DA27C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57" y="3891082"/>
            <a:ext cx="504358" cy="6624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F57E747-6666-CC4E-DC0F-21B9A2FCCE7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967" y="3998567"/>
            <a:ext cx="915721" cy="52396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0D164D2-AC19-E354-AFBF-55F407690B2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9733" y="3854605"/>
            <a:ext cx="651467" cy="671155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1545709-56F1-4F8B-5A53-5813C848AEA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811" y="3879563"/>
            <a:ext cx="651467" cy="60468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1E83293-0FDC-D51D-F07C-0FC8D965934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172" y="3854604"/>
            <a:ext cx="746259" cy="746259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D7D095AF-41F2-E3A0-3526-667B268B0EF5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325" y="3781628"/>
            <a:ext cx="525899" cy="77186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42A97F68-B8B3-119E-6787-A9B24E3EC761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9118" y="3823765"/>
            <a:ext cx="724264" cy="72426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F5241FF7-2D27-F63D-1F71-13C97B54EC6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915" y="3823765"/>
            <a:ext cx="579411" cy="724264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B32EA99-9C99-16C4-3534-85C152B3B87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401" y="3854604"/>
            <a:ext cx="739933" cy="70119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4E3E023-6365-50C8-D93A-58B73D207D72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41" y="5422365"/>
            <a:ext cx="757990" cy="71831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DF143BD2-DE07-07D8-FC42-3F47FE6ADABB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697" y="5417916"/>
            <a:ext cx="757990" cy="71825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73284728-1508-79B5-0CFE-D8B45AB693C2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9649" y="5422500"/>
            <a:ext cx="757990" cy="720294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EDF89FD-8701-A228-65F3-A3898EA3B47B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664" y="5425985"/>
            <a:ext cx="407360" cy="78742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7D9CA61F-2665-1B73-2720-4A73CB6E838C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020" y="5456469"/>
            <a:ext cx="728619" cy="730567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D0DE1F5C-6B96-2632-1AF9-5FB777C39708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635" y="5456468"/>
            <a:ext cx="757948" cy="756939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9AE7B19C-3F59-291A-E09F-BA3B137066EA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0340" y="5425985"/>
            <a:ext cx="771822" cy="732612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9F7DA03E-614E-2A30-D3C7-19460BCD6D8C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919" y="5425985"/>
            <a:ext cx="658033" cy="75694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96BA6FFD-16E0-AECA-33A8-AA4D26FA7938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4241" y="5469978"/>
            <a:ext cx="586252" cy="666195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618F393F-9634-3132-D035-C831B50A3C7D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1800" y="3909108"/>
            <a:ext cx="646694" cy="646694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11D4C21-AE8A-7034-822F-FF1D006B9257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2881" y="5395922"/>
            <a:ext cx="895465" cy="74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42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09DD7-6C9E-2D06-8B72-6485E90C14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4AD473-1AF2-0749-D6E9-E3F2B6CF80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EFD1C7-A6A4-CE85-1CED-FE6DCE511A3B}"/>
              </a:ext>
            </a:extLst>
          </p:cNvPr>
          <p:cNvCxnSpPr/>
          <p:nvPr/>
        </p:nvCxnSpPr>
        <p:spPr>
          <a:xfrm>
            <a:off x="773952" y="5201789"/>
            <a:ext cx="504825" cy="0"/>
          </a:xfrm>
          <a:prstGeom prst="line">
            <a:avLst/>
          </a:prstGeom>
          <a:ln w="76200">
            <a:solidFill>
              <a:srgbClr val="CFB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776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A9CA5-66DD-D02C-6070-6F5371EF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A6359A-1BD7-09BA-E555-E49F95ECA7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8F0F3-F503-C43B-89B7-E1DACB2BC81E}"/>
              </a:ext>
            </a:extLst>
          </p:cNvPr>
          <p:cNvSpPr txBox="1"/>
          <p:nvPr/>
        </p:nvSpPr>
        <p:spPr>
          <a:xfrm>
            <a:off x="4729424" y="331596"/>
            <a:ext cx="2733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ICONS TO USE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DF8C4F6-9957-A7A3-BE57-B636C12C54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506" y="1130582"/>
            <a:ext cx="501908" cy="605195"/>
          </a:xfrm>
          <a:prstGeom prst="rect">
            <a:avLst/>
          </a:prstGeom>
          <a:noFill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EB5A80-F6B4-5F89-DC19-5B258B28B5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0251" y="1130582"/>
            <a:ext cx="561152" cy="6051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78E7FA5-E3DB-2E31-A870-DBEA7069BA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1174" y="1130581"/>
            <a:ext cx="646694" cy="6051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536135F-D988-8450-DDC7-4B3797FA9C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7639" y="1130582"/>
            <a:ext cx="888640" cy="5829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0CE92D-0BB7-AE07-F0CE-81B16947B8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2763" y="1130582"/>
            <a:ext cx="646694" cy="64669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DF8E7DE-6AC7-22D9-1A7B-636957AB87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8782" y="1130581"/>
            <a:ext cx="675759" cy="64669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99588B9-64D9-668D-9410-CDAF00D0D7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2405" y="1130581"/>
            <a:ext cx="693152" cy="64669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45D78FD-2BD4-048F-3CB7-558BF20D14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402" y="1130581"/>
            <a:ext cx="798914" cy="64232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FADEA0D-8A8E-A971-8B48-F9CD89FFF6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1323" y="1130581"/>
            <a:ext cx="646694" cy="64669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E9AF150-3329-9D1E-4F98-AD05B749D5F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2734" y="1130582"/>
            <a:ext cx="675759" cy="6748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593CA1-2D2D-25FB-7027-D367795603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63" y="2486425"/>
            <a:ext cx="670593" cy="64545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028ABA7-9590-C552-1ECE-431EA0389BC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967" y="2486425"/>
            <a:ext cx="915719" cy="64308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339271B-A00E-1E35-B478-A7D5DEEDC0A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733" y="2486426"/>
            <a:ext cx="526707" cy="61065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9E001044-1A14-2157-48EE-C2D75494785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811" y="2486425"/>
            <a:ext cx="610652" cy="61065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96CA527-436D-BA55-A0BF-7C615D92FD9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172" y="2408585"/>
            <a:ext cx="754919" cy="73056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473BF36A-75CB-4524-0D5B-777300D6CE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1587" y="2408585"/>
            <a:ext cx="724264" cy="72329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9616AD8-27A9-D965-EED7-F2AB067FA00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9857" y="2404217"/>
            <a:ext cx="724264" cy="78374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4A1B59B-8982-694C-23DE-2573594313B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2331" y="2401316"/>
            <a:ext cx="716929" cy="73056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27B4425-AFF9-9934-1242-0DBE38DFAD9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6377" y="2408584"/>
            <a:ext cx="961983" cy="71286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9EC436D8-EF85-A061-0FC8-EC4D4AAFECA0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53414" y="2408584"/>
            <a:ext cx="650085" cy="73650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3B2EAD0-4EAC-E3AE-D579-CE1EA04A6EB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57" y="3891082"/>
            <a:ext cx="504357" cy="66241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BFB6217-1930-C467-D150-0A199211CAE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2967" y="3998567"/>
            <a:ext cx="915721" cy="52396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19E2B08-AAF3-37C8-6575-A812705ABEF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733" y="3854605"/>
            <a:ext cx="651467" cy="67115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F48B3896-8814-6D63-A87D-3D60FD77B98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811" y="3879563"/>
            <a:ext cx="651466" cy="60468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06B303CF-B037-F4E0-ED59-2C8C23D5B8C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172" y="3854604"/>
            <a:ext cx="746259" cy="746259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D1ACBE6-4A33-EC89-333E-E982136E88F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1325" y="3781628"/>
            <a:ext cx="525898" cy="77186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732CBD88-18E5-0FA5-1FAD-3A9440946E0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118" y="3823765"/>
            <a:ext cx="724264" cy="72426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BD74B4BC-7906-26E3-C629-C29AF6DFB15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63915" y="3823765"/>
            <a:ext cx="579411" cy="724263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87456CD-8EB4-A8A8-9F22-C38B7269EB8B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7401" y="3854604"/>
            <a:ext cx="739932" cy="70119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B5318228-18F6-248B-0A42-940630246CE1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241" y="5422365"/>
            <a:ext cx="757990" cy="71830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E97410EA-FFFB-D464-25B2-1997766D10FA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0697" y="5417916"/>
            <a:ext cx="757990" cy="718256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A209B078-4577-FD12-A58F-781A95561D5A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9649" y="5417916"/>
            <a:ext cx="757989" cy="729463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CEF86F7-E87E-B8F1-CF54-161EC0052EA3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2664" y="5425985"/>
            <a:ext cx="407359" cy="78742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3674E658-8154-7C39-F8AF-AE706BFA2131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5020" y="5456469"/>
            <a:ext cx="728618" cy="730567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4D30A1AB-ED20-3D3E-DDA5-9A95F367FAE6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8635" y="5456468"/>
            <a:ext cx="757948" cy="756938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253BD3B3-EC99-42E7-87F4-5003C21E28AD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0340" y="5425985"/>
            <a:ext cx="771822" cy="73261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BBA817EF-AA66-C60E-BFB4-29000DF318F2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5919" y="5425985"/>
            <a:ext cx="658033" cy="756939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47EA0440-725B-B801-6031-A882E423567C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4241" y="5469978"/>
            <a:ext cx="586251" cy="666195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2FC5FBD4-88B1-288D-DCB0-DD8D29F35B65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21800" y="3909108"/>
            <a:ext cx="646694" cy="646694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C1803C08-70D7-D3E0-C059-B2209678F9D7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2881" y="5395922"/>
            <a:ext cx="895464" cy="74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0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EF562C-1325-89F8-0939-DEDAC1716E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79DAD1-E902-9E89-07A6-84068E8C5E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5E1C9C-3F71-7916-BD53-144AC668DE36}"/>
              </a:ext>
            </a:extLst>
          </p:cNvPr>
          <p:cNvCxnSpPr/>
          <p:nvPr/>
        </p:nvCxnSpPr>
        <p:spPr>
          <a:xfrm>
            <a:off x="3525887" y="3752099"/>
            <a:ext cx="504825" cy="0"/>
          </a:xfrm>
          <a:prstGeom prst="line">
            <a:avLst/>
          </a:prstGeom>
          <a:ln w="76200">
            <a:solidFill>
              <a:srgbClr val="CFB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3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B782F7-ED4F-F411-3E63-68DD399A17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711886A-CEE3-5708-70B6-F19811FD4B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5E1C9C-3F71-7916-BD53-144AC668DE36}"/>
              </a:ext>
            </a:extLst>
          </p:cNvPr>
          <p:cNvCxnSpPr/>
          <p:nvPr/>
        </p:nvCxnSpPr>
        <p:spPr>
          <a:xfrm>
            <a:off x="3487787" y="3752099"/>
            <a:ext cx="50482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516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CBD18C3-5F86-21A2-0775-9A7886799F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52" r="-1804"/>
          <a:stretch>
            <a:fillRect/>
          </a:stretch>
        </p:blipFill>
        <p:spPr>
          <a:xfrm>
            <a:off x="7010402" y="-167951"/>
            <a:ext cx="5473957" cy="7244945"/>
          </a:xfr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D1CA6402-DE8B-5E6B-B3D0-21E6DCA241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1191CBB-4286-A884-6915-F5F95109C5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6A06C6-C791-56D2-96E3-E83C35ADEE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8B6BD6-4915-0385-7EB9-7D591F4E4B76}"/>
              </a:ext>
            </a:extLst>
          </p:cNvPr>
          <p:cNvSpPr txBox="1"/>
          <p:nvPr/>
        </p:nvSpPr>
        <p:spPr>
          <a:xfrm>
            <a:off x="8096249" y="4612562"/>
            <a:ext cx="3857625" cy="1477328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To replace this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and delete the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on the “insert picture “button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Choose your new image</a:t>
            </a:r>
          </a:p>
        </p:txBody>
      </p:sp>
    </p:spTree>
    <p:extLst>
      <p:ext uri="{BB962C8B-B14F-4D97-AF65-F5344CB8AC3E}">
        <p14:creationId xmlns:p14="http://schemas.microsoft.com/office/powerpoint/2010/main" val="15071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2C8958-82D5-415B-030F-2EA62A0BBA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99"/>
          <a:stretch>
            <a:fillRect/>
          </a:stretch>
        </p:blipFill>
        <p:spPr>
          <a:xfrm>
            <a:off x="7010402" y="-167951"/>
            <a:ext cx="5473957" cy="724494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F05907-AF38-14A3-69F9-98CFF335A6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DDB61F4-377B-DA7F-2AA5-E4131EE2D0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A34D5-74AC-51CB-380C-E00FBDE5D5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916E18-3688-183B-D6AE-D1F13695C2CD}"/>
              </a:ext>
            </a:extLst>
          </p:cNvPr>
          <p:cNvSpPr txBox="1"/>
          <p:nvPr/>
        </p:nvSpPr>
        <p:spPr>
          <a:xfrm>
            <a:off x="8096249" y="4612562"/>
            <a:ext cx="3857625" cy="1477328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To replace this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and delete the image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Click on the “insert picture “button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i="1" dirty="0">
                <a:solidFill>
                  <a:schemeClr val="bg1"/>
                </a:solidFill>
                <a:latin typeface="HelveticaNeueLT Pro 55 Roman" panose="020B0604020202020204" pitchFamily="34" charset="0"/>
              </a:rPr>
              <a:t>Choose your new image</a:t>
            </a:r>
          </a:p>
        </p:txBody>
      </p:sp>
    </p:spTree>
    <p:extLst>
      <p:ext uri="{BB962C8B-B14F-4D97-AF65-F5344CB8AC3E}">
        <p14:creationId xmlns:p14="http://schemas.microsoft.com/office/powerpoint/2010/main" val="4070876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C5878-FD25-2F06-7B85-91C444B61E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A35EC-F027-2393-11BE-1122F12D5C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B1697A-6103-069A-9346-9BD37DADD6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21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9709E-2703-80AA-44AD-B99EBD2459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F0D86-7F9C-8EB9-1B8B-4762D360B3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62100E-794B-E8AA-9CC6-8045AC132E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4FA3C-9F1E-59EC-AED2-A4CEEB06AD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C185E-7693-95FC-9059-042AB01909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9DE64-34D2-5049-BEA7-1972FF5CB0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1DBC3F9-9350-6E8B-4743-09B8105473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63847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Content Slid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ransition Slid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utro Slid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</TotalTime>
  <Words>93</Words>
  <Application>Microsoft Office PowerPoint</Application>
  <PresentationFormat>Widescreen</PresentationFormat>
  <Paragraphs>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Aptos</vt:lpstr>
      <vt:lpstr>Aptos Display</vt:lpstr>
      <vt:lpstr>Arial</vt:lpstr>
      <vt:lpstr>Helvetica</vt:lpstr>
      <vt:lpstr>HelveticaNeueLT Pro 55 Roman</vt:lpstr>
      <vt:lpstr>Neue Haas Grotesk Text Pro</vt:lpstr>
      <vt:lpstr>Title Slide</vt:lpstr>
      <vt:lpstr>Content Slide</vt:lpstr>
      <vt:lpstr>Transition Slide</vt:lpstr>
      <vt:lpstr>Outro Slide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Colorado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Quiceno, Anthony</dc:creator>
  <cp:lastModifiedBy>Malgesini, Michelle</cp:lastModifiedBy>
  <cp:revision>34</cp:revision>
  <dcterms:created xsi:type="dcterms:W3CDTF">2026-04-01T15:20:01Z</dcterms:created>
  <dcterms:modified xsi:type="dcterms:W3CDTF">2026-08-17T18:17:21Z</dcterms:modified>
</cp:coreProperties>
</file>